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3" r:id="rId3"/>
    <p:sldId id="274" r:id="rId4"/>
    <p:sldId id="275" r:id="rId5"/>
    <p:sldId id="279" r:id="rId6"/>
    <p:sldId id="280" r:id="rId7"/>
    <p:sldId id="281" r:id="rId8"/>
    <p:sldId id="282" r:id="rId9"/>
    <p:sldId id="283" r:id="rId10"/>
    <p:sldId id="284" r:id="rId11"/>
    <p:sldId id="286" r:id="rId12"/>
    <p:sldId id="287" r:id="rId13"/>
    <p:sldId id="288" r:id="rId14"/>
    <p:sldId id="289" r:id="rId15"/>
    <p:sldId id="290" r:id="rId16"/>
    <p:sldId id="292" r:id="rId17"/>
    <p:sldId id="293" r:id="rId18"/>
    <p:sldId id="294" r:id="rId19"/>
    <p:sldId id="291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59" autoAdjust="0"/>
    <p:restoredTop sz="94660"/>
  </p:normalViewPr>
  <p:slideViewPr>
    <p:cSldViewPr>
      <p:cViewPr varScale="1">
        <p:scale>
          <a:sx n="65" d="100"/>
          <a:sy n="65" d="100"/>
        </p:scale>
        <p:origin x="-120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5CB661-0751-4199-A04E-012940CCA0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4DA1F-A512-4B8E-88A9-5039A6F979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C33FBE-F002-445C-B0DB-06E3020A0A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4DECE1-17B4-411C-B780-1B72B30E81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D650CE-6769-4257-AEBE-DE3C4F59B3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7F6C04-3CDA-4069-9A44-03A85CDD8A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6BF42A-54FE-4BB4-8417-7C48FD5D2B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ACEE80-2B8B-4BC3-A108-32EFAE1749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EC971B-BD5B-48B0-9131-7D80A38568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61D6E-9309-4250-8876-6509694D73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E1B0A1-3269-418B-859E-0C84653FC0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78E6038-F003-4102-9E30-C2D43B2B78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5" descr="http://2.bp.blogspot.com/_scakSfkPCU8/S3jTjfTqtdI/AAAAAAAAAB0/nrdIGt-TsM8/s320/industrial+revolution.gif"/>
          <p:cNvPicPr>
            <a:picLocks noChangeAspect="1" noChangeArrowheads="1"/>
          </p:cNvPicPr>
          <p:nvPr/>
        </p:nvPicPr>
        <p:blipFill>
          <a:blip r:embed="rId2" cstate="print">
            <a:lum bright="26000" contrast="-62000"/>
          </a:blip>
          <a:srcRect/>
          <a:stretch>
            <a:fillRect/>
          </a:stretch>
        </p:blipFill>
        <p:spPr bwMode="auto">
          <a:xfrm>
            <a:off x="63500" y="-136525"/>
            <a:ext cx="9080500" cy="700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0" y="1828800"/>
            <a:ext cx="9097682" cy="3416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>OGT REVIEW SESSION #4</a:t>
            </a:r>
          </a:p>
          <a:p>
            <a:pPr algn="ctr">
              <a:defRPr/>
            </a:pPr>
            <a:r>
              <a:rPr lang="en-US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>INDUSTRIAL REVOLUTION</a:t>
            </a:r>
          </a:p>
          <a:p>
            <a:pPr algn="ctr">
              <a:defRPr/>
            </a:pPr>
            <a:r>
              <a:rPr lang="en-US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>In ENGLAND (1790-1850)</a:t>
            </a:r>
          </a:p>
          <a:p>
            <a:pPr algn="ctr">
              <a:defRPr/>
            </a:pPr>
            <a:r>
              <a:rPr lang="en-US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>In U.S. (1860-1910)</a:t>
            </a:r>
            <a:endParaRPr lang="en-US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>
              <a:latin typeface="Times New Roman" pitchFamily="18" charset="0"/>
            </a:endParaRP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/>
              <a:t>Progressivism in the United States</a:t>
            </a:r>
          </a:p>
        </p:txBody>
      </p:sp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304800" y="1371600"/>
            <a:ext cx="37338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Roosevelt ushered in the Progressive Era….**WHAT IS PROGRESSIVISM?</a:t>
            </a:r>
            <a:r>
              <a:rPr lang="en-US">
                <a:sym typeface="Wingdings" pitchFamily="2" charset="2"/>
              </a:rPr>
              <a:t>An early 20</a:t>
            </a:r>
            <a:r>
              <a:rPr lang="en-US" baseline="30000">
                <a:sym typeface="Wingdings" pitchFamily="2" charset="2"/>
              </a:rPr>
              <a:t>th</a:t>
            </a:r>
            <a:r>
              <a:rPr lang="en-US">
                <a:sym typeface="Wingdings" pitchFamily="2" charset="2"/>
              </a:rPr>
              <a:t> century reform movement that sought to RETURN CONTROL OF THE GOVT TO THE PEOPLE, RESTORE ECONOMIC OPPORTUNITIES FOR ALL, and CORRECT INJUSTICE IN AMERICAN LIFE!</a:t>
            </a:r>
            <a:endParaRPr lang="en-US"/>
          </a:p>
        </p:txBody>
      </p:sp>
      <p:pic>
        <p:nvPicPr>
          <p:cNvPr id="68614" name="Picture 6" descr="http://www.theodore-roosevelt.com/trmiddle99.jpg">
            <a:hlinkClick r:id="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600200"/>
            <a:ext cx="4114800" cy="370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autoUpdateAnimBg="0"/>
      <p:bldP spid="68612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>
                <a:latin typeface="Century Gothic" pitchFamily="34" charset="0"/>
              </a:rPr>
              <a:t>American Reporters Reveal that All that Glitters is not Gold!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228600" y="1447800"/>
            <a:ext cx="27432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i="1"/>
              <a:t>*</a:t>
            </a:r>
            <a:r>
              <a:rPr lang="en-US" b="1" i="1">
                <a:latin typeface="Century Gothic" pitchFamily="34" charset="0"/>
              </a:rPr>
              <a:t>2.  Upton Sinclair</a:t>
            </a:r>
            <a:r>
              <a:rPr lang="en-US" b="1" i="1">
                <a:latin typeface="Century Gothic" pitchFamily="34" charset="0"/>
                <a:sym typeface="Wingdings" pitchFamily="2" charset="2"/>
              </a:rPr>
              <a:t>  his novel, The Jungle, was a fictional story of an immigrant trying to make a life for himself working in the meat packing plants of Chicago</a:t>
            </a:r>
            <a:endParaRPr lang="en-US" b="1" i="1">
              <a:latin typeface="Century Gothic" pitchFamily="34" charset="0"/>
            </a:endParaRPr>
          </a:p>
        </p:txBody>
      </p:sp>
      <p:sp>
        <p:nvSpPr>
          <p:cNvPr id="23555" name="Rectangle 6"/>
          <p:cNvSpPr>
            <a:spLocks noChangeArrowheads="1"/>
          </p:cNvSpPr>
          <p:nvPr/>
        </p:nvSpPr>
        <p:spPr bwMode="auto">
          <a:xfrm>
            <a:off x="-157163" y="5657850"/>
            <a:ext cx="18415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381000" y="4724400"/>
            <a:ext cx="8153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The write a “realistic story” Sinclair took a job working in a meat packing plant in downtown Chicago.  What he saw became the substance that made his book so shocking to American readers</a:t>
            </a:r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>
            <a:off x="1752600" y="5638800"/>
            <a:ext cx="6858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The meat plants were unsanitary, overrun by rats the size of housecats…being ground into the meat grinders and shipped off to stores for sale….yummy!</a:t>
            </a:r>
          </a:p>
        </p:txBody>
      </p:sp>
      <p:sp>
        <p:nvSpPr>
          <p:cNvPr id="24592" name="AutoShape 16"/>
          <p:cNvSpPr>
            <a:spLocks noChangeArrowheads="1"/>
          </p:cNvSpPr>
          <p:nvPr/>
        </p:nvSpPr>
        <p:spPr bwMode="auto">
          <a:xfrm>
            <a:off x="457200" y="5486400"/>
            <a:ext cx="914400" cy="1219200"/>
          </a:xfrm>
          <a:prstGeom prst="curvedRightArrow">
            <a:avLst>
              <a:gd name="adj1" fmla="val 26667"/>
              <a:gd name="adj2" fmla="val 53333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4594" name="Picture 18" descr="http://www.capitalcentury.com/Jsinclai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066800"/>
            <a:ext cx="243522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6" name="Picture 20" descr="http://www.capitalcentury.com/jung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1371600"/>
            <a:ext cx="1965325" cy="301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utoUpdateAnimBg="0"/>
      <p:bldP spid="24580" grpId="0" autoUpdateAnimBg="0"/>
      <p:bldP spid="24588" grpId="0" autoUpdateAnimBg="0"/>
      <p:bldP spid="24589" grpId="0" autoUpdateAnimBg="0"/>
      <p:bldP spid="2459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>
                <a:latin typeface="Century Gothic" pitchFamily="34" charset="0"/>
              </a:rPr>
              <a:t>Ratburgers, Fingerdogs, Toenail Sausage!</a:t>
            </a:r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0" y="990600"/>
            <a:ext cx="9144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In writing his book, Upton Sinclair drew attention to the horrible sanitation conditions in the factories producing 90% of the meat consumed in the United States</a:t>
            </a:r>
          </a:p>
        </p:txBody>
      </p:sp>
      <p:sp>
        <p:nvSpPr>
          <p:cNvPr id="37902" name="Text Box 14"/>
          <p:cNvSpPr txBox="1">
            <a:spLocks noChangeArrowheads="1"/>
          </p:cNvSpPr>
          <p:nvPr/>
        </p:nvSpPr>
        <p:spPr bwMode="auto">
          <a:xfrm>
            <a:off x="5867400" y="2057400"/>
            <a:ext cx="29718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 i="1"/>
              <a:t>Roosevelt invited Sinclair to the White House and then responded……….</a:t>
            </a:r>
          </a:p>
          <a:p>
            <a:pPr algn="ctr">
              <a:spcBef>
                <a:spcPct val="50000"/>
              </a:spcBef>
            </a:pPr>
            <a:r>
              <a:rPr lang="en-US" sz="1600" b="1" i="1"/>
              <a:t>*Pure Food and Drug Act and Meat Inspection Act (1906)</a:t>
            </a:r>
            <a:r>
              <a:rPr lang="en-US" sz="1600" b="1" i="1">
                <a:sym typeface="Wingdings" pitchFamily="2" charset="2"/>
              </a:rPr>
              <a:t> this legislation set a rigid inspection process that all food and prescription medicine has to go through before being declared safe for human consumption.  The legislation led to the creation of the USFDA</a:t>
            </a:r>
            <a:endParaRPr lang="en-US" sz="1600" b="1" i="1"/>
          </a:p>
          <a:p>
            <a:pPr algn="ctr">
              <a:spcBef>
                <a:spcPct val="50000"/>
              </a:spcBef>
            </a:pPr>
            <a:endParaRPr lang="en-US" sz="1600" b="1" i="1"/>
          </a:p>
        </p:txBody>
      </p:sp>
      <p:pic>
        <p:nvPicPr>
          <p:cNvPr id="37905" name="Picture 17" descr="http://www.theodore-roosevelt.com/trmiddle53.jpg">
            <a:hlinkClick r:id="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28800"/>
            <a:ext cx="4800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 autoUpdateAnimBg="0"/>
      <p:bldP spid="37891" grpId="0" autoUpdateAnimBg="0"/>
      <p:bldP spid="37902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0" y="152400"/>
            <a:ext cx="9144000" cy="124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/>
              <a:t>Roosevelt Takes on Big Business</a:t>
            </a:r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The Government had been at war with greedy business trying to knock out their competition</a:t>
            </a:r>
          </a:p>
        </p:txBody>
      </p:sp>
      <p:pic>
        <p:nvPicPr>
          <p:cNvPr id="36881" name="Picture 17" descr="http://www.theodore-roosevelt.com/trmiddle105.jpg">
            <a:hlinkClick r:id="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676400"/>
            <a:ext cx="3733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82" name="Text Box 18"/>
          <p:cNvSpPr txBox="1">
            <a:spLocks noChangeArrowheads="1"/>
          </p:cNvSpPr>
          <p:nvPr/>
        </p:nvSpPr>
        <p:spPr bwMode="auto">
          <a:xfrm>
            <a:off x="609600" y="1752600"/>
            <a:ext cx="35814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i="1"/>
              <a:t>The Tool:</a:t>
            </a:r>
            <a:r>
              <a:rPr lang="en-US" sz="2800"/>
              <a:t>  Sherman Anti-Trust Act….passed since 1890…ignored since 1890</a:t>
            </a:r>
            <a:endParaRPr lang="en-US" sz="2800" b="1" i="1"/>
          </a:p>
        </p:txBody>
      </p:sp>
      <p:sp>
        <p:nvSpPr>
          <p:cNvPr id="36883" name="Text Box 19"/>
          <p:cNvSpPr txBox="1">
            <a:spLocks noChangeArrowheads="1"/>
          </p:cNvSpPr>
          <p:nvPr/>
        </p:nvSpPr>
        <p:spPr bwMode="auto">
          <a:xfrm>
            <a:off x="685800" y="4343400"/>
            <a:ext cx="3810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i="1"/>
              <a:t>The Enforcer:  </a:t>
            </a:r>
            <a:r>
              <a:rPr lang="en-US"/>
              <a:t>Roosevelt was not afraid to take on BIG BUSINESS. He used his power to go after trusts.  During his presidency the government filed 44 suits for violations of the Anti-Trust Laws</a:t>
            </a:r>
            <a:endParaRPr lang="en-US" b="1" i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8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8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autoUpdateAnimBg="0"/>
      <p:bldP spid="36867" grpId="0" autoUpdateAnimBg="0"/>
      <p:bldP spid="36882" grpId="0" autoUpdateAnimBg="0"/>
      <p:bldP spid="36883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/>
              <a:t>Roosevelt’s Plan for Business Peace</a:t>
            </a:r>
          </a:p>
        </p:txBody>
      </p:sp>
      <p:sp>
        <p:nvSpPr>
          <p:cNvPr id="26626" name="Text Box 4"/>
          <p:cNvSpPr txBox="1">
            <a:spLocks noChangeArrowheads="1"/>
          </p:cNvSpPr>
          <p:nvPr/>
        </p:nvSpPr>
        <p:spPr bwMode="auto">
          <a:xfrm>
            <a:off x="228600" y="685800"/>
            <a:ext cx="327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i="1">
              <a:sym typeface="Wingdings" pitchFamily="2" charset="2"/>
            </a:endParaRPr>
          </a:p>
        </p:txBody>
      </p:sp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304800" y="1676400"/>
            <a:ext cx="3505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 i="1"/>
              <a:t>*Square Deal</a:t>
            </a:r>
            <a:r>
              <a:rPr lang="en-US" sz="1600" b="1" i="1">
                <a:sym typeface="Wingdings" pitchFamily="2" charset="2"/>
              </a:rPr>
              <a:t></a:t>
            </a:r>
            <a:r>
              <a:rPr lang="en-US" sz="1600">
                <a:sym typeface="Wingdings" pitchFamily="2" charset="2"/>
              </a:rPr>
              <a:t>  </a:t>
            </a:r>
            <a:r>
              <a:rPr lang="en-US" sz="1600" i="1">
                <a:sym typeface="Wingdings" pitchFamily="2" charset="2"/>
              </a:rPr>
              <a:t>the idea that government serve as an “UMPIRE” to ensure fairness for workers, consumers, and big business.  (this is anti laissez-faire)</a:t>
            </a:r>
            <a:endParaRPr lang="en-US" sz="1600" b="1" i="1"/>
          </a:p>
        </p:txBody>
      </p:sp>
      <p:grpSp>
        <p:nvGrpSpPr>
          <p:cNvPr id="26628" name="Group 13"/>
          <p:cNvGrpSpPr>
            <a:grpSpLocks/>
          </p:cNvGrpSpPr>
          <p:nvPr/>
        </p:nvGrpSpPr>
        <p:grpSpPr bwMode="auto">
          <a:xfrm>
            <a:off x="4524375" y="2028825"/>
            <a:ext cx="6894513" cy="0"/>
            <a:chOff x="0" y="0"/>
            <a:chExt cx="4343" cy="0"/>
          </a:xfrm>
        </p:grpSpPr>
        <p:sp>
          <p:nvSpPr>
            <p:cNvPr id="26635" name="Rectangle 12"/>
            <p:cNvSpPr>
              <a:spLocks noChangeArrowheads="1"/>
            </p:cNvSpPr>
            <p:nvPr/>
          </p:nvSpPr>
          <p:spPr bwMode="auto">
            <a:xfrm>
              <a:off x="0" y="0"/>
              <a:ext cx="4343" cy="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36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4343" cy="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sp>
        <p:nvSpPr>
          <p:cNvPr id="26629" name="Rectangle 17"/>
          <p:cNvSpPr>
            <a:spLocks noChangeArrowheads="1"/>
          </p:cNvSpPr>
          <p:nvPr/>
        </p:nvSpPr>
        <p:spPr bwMode="auto">
          <a:xfrm>
            <a:off x="454025" y="2381250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6630" name="Rectangle 32"/>
          <p:cNvSpPr>
            <a:spLocks noChangeArrowheads="1"/>
          </p:cNvSpPr>
          <p:nvPr/>
        </p:nvSpPr>
        <p:spPr bwMode="auto">
          <a:xfrm>
            <a:off x="454025" y="2124075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8957" name="Text Box 45"/>
          <p:cNvSpPr txBox="1">
            <a:spLocks noChangeArrowheads="1"/>
          </p:cNvSpPr>
          <p:nvPr/>
        </p:nvSpPr>
        <p:spPr bwMode="auto">
          <a:xfrm>
            <a:off x="0" y="762000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Roosevelt felt it was the duty of Government to make sure businesses profited and that workers and consumers were protected….SO HOW DID HE PLAN TO DO THAT???</a:t>
            </a:r>
          </a:p>
        </p:txBody>
      </p:sp>
      <p:pic>
        <p:nvPicPr>
          <p:cNvPr id="38961" name="Picture 49" descr="http://www.theodore-roosevelt.com/trmiddle97.jpg">
            <a:hlinkClick r:id="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524000"/>
            <a:ext cx="4343400" cy="506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62" name="AutoShape 50"/>
          <p:cNvSpPr>
            <a:spLocks noChangeArrowheads="1"/>
          </p:cNvSpPr>
          <p:nvPr/>
        </p:nvSpPr>
        <p:spPr bwMode="auto">
          <a:xfrm>
            <a:off x="1371600" y="3200400"/>
            <a:ext cx="1524000" cy="5334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63" name="Text Box 51"/>
          <p:cNvSpPr txBox="1">
            <a:spLocks noChangeArrowheads="1"/>
          </p:cNvSpPr>
          <p:nvPr/>
        </p:nvSpPr>
        <p:spPr bwMode="auto">
          <a:xfrm>
            <a:off x="0" y="3810000"/>
            <a:ext cx="42672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 i="1"/>
              <a:t>Square Deal in Action</a:t>
            </a:r>
          </a:p>
          <a:p>
            <a:pPr algn="ctr">
              <a:spcBef>
                <a:spcPct val="50000"/>
              </a:spcBef>
            </a:pPr>
            <a:r>
              <a:rPr lang="en-US" sz="1600" b="1" i="1"/>
              <a:t>1902-United Mine Workers Strike in Pennsylvania</a:t>
            </a:r>
            <a:r>
              <a:rPr lang="en-US" sz="1600" b="1" i="1">
                <a:sym typeface="Wingdings" pitchFamily="2" charset="2"/>
              </a:rPr>
              <a:t>  Mine workers and owners squared off in a bloody strike that shut down the nations #1 fuel source with winter setting in.</a:t>
            </a:r>
          </a:p>
          <a:p>
            <a:pPr algn="ctr">
              <a:spcBef>
                <a:spcPct val="50000"/>
              </a:spcBef>
            </a:pPr>
            <a:r>
              <a:rPr lang="en-US" sz="1600" b="1" i="1">
                <a:sym typeface="Wingdings" pitchFamily="2" charset="2"/>
              </a:rPr>
              <a:t>Roosevelt pressured the coal mine owners to agree to arbitration…where the workers won a 10% raise and a 8-9 hr workday</a:t>
            </a:r>
            <a:endParaRPr lang="en-US" sz="1600" b="1" i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8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autoUpdateAnimBg="0"/>
      <p:bldP spid="38921" grpId="0" autoUpdateAnimBg="0"/>
      <p:bldP spid="38957" grpId="0" autoUpdateAnimBg="0"/>
      <p:bldP spid="38962" grpId="0" animBg="1"/>
      <p:bldP spid="38963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533400" y="228600"/>
            <a:ext cx="8153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u="sng">
                <a:latin typeface="Century Gothic" pitchFamily="34" charset="0"/>
              </a:rPr>
              <a:t>Industrial Revolution 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609600" y="914400"/>
            <a:ext cx="8077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i="1" dirty="0">
                <a:latin typeface="Century Gothic" pitchFamily="34" charset="0"/>
              </a:rPr>
              <a:t>Lets look at a couple samples of how questions look on the OGT that will test your knowledge of the Industrial Revolution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304800" y="1676400"/>
            <a:ext cx="3886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0" y="2743200"/>
            <a:ext cx="38100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/>
              <a:t>During the Industrial Revolution of</a:t>
            </a:r>
          </a:p>
          <a:p>
            <a:r>
              <a:rPr lang="en-US" dirty="0"/>
              <a:t>the late 19th century, farmers in the</a:t>
            </a:r>
          </a:p>
          <a:p>
            <a:r>
              <a:rPr lang="en-US" dirty="0"/>
              <a:t>United States worked to increase</a:t>
            </a:r>
          </a:p>
          <a:p>
            <a:r>
              <a:rPr lang="en-US" dirty="0"/>
              <a:t>their land holdings and modernize</a:t>
            </a:r>
          </a:p>
          <a:p>
            <a:r>
              <a:rPr lang="en-US" dirty="0"/>
              <a:t>their equipment. A lasting effect of</a:t>
            </a:r>
          </a:p>
          <a:p>
            <a:r>
              <a:rPr lang="en-US" dirty="0"/>
              <a:t>these changes was</a:t>
            </a:r>
          </a:p>
        </p:txBody>
      </p:sp>
      <p:sp>
        <p:nvSpPr>
          <p:cNvPr id="27654" name="AutoShape 6"/>
          <p:cNvSpPr>
            <a:spLocks noChangeArrowheads="1"/>
          </p:cNvSpPr>
          <p:nvPr/>
        </p:nvSpPr>
        <p:spPr bwMode="auto">
          <a:xfrm>
            <a:off x="4267200" y="3276600"/>
            <a:ext cx="762000" cy="9144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5334000" y="2362200"/>
            <a:ext cx="342900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Tx/>
              <a:buAutoNum type="alphaUcPeriod"/>
            </a:pPr>
            <a:r>
              <a:rPr lang="en-US" dirty="0"/>
              <a:t>higher prices for crops.</a:t>
            </a:r>
          </a:p>
          <a:p>
            <a:pPr marL="342900" indent="-342900">
              <a:buFontTx/>
              <a:buAutoNum type="alphaUcPeriod"/>
            </a:pPr>
            <a:endParaRPr lang="en-US" dirty="0"/>
          </a:p>
          <a:p>
            <a:pPr marL="342900" indent="-342900"/>
            <a:r>
              <a:rPr lang="en-US" dirty="0"/>
              <a:t>B. increased rural population </a:t>
            </a:r>
          </a:p>
          <a:p>
            <a:pPr marL="342900" indent="-342900"/>
            <a:r>
              <a:rPr lang="en-US" dirty="0"/>
              <a:t>     density.</a:t>
            </a:r>
          </a:p>
          <a:p>
            <a:pPr marL="342900" indent="-342900"/>
            <a:endParaRPr lang="en-US" dirty="0"/>
          </a:p>
          <a:p>
            <a:pPr marL="342900" indent="-342900"/>
            <a:r>
              <a:rPr lang="en-US" dirty="0"/>
              <a:t>C. a shortage of land for </a:t>
            </a:r>
          </a:p>
          <a:p>
            <a:pPr marL="342900" indent="-342900"/>
            <a:r>
              <a:rPr lang="en-US" dirty="0"/>
              <a:t>     farming.</a:t>
            </a:r>
          </a:p>
          <a:p>
            <a:pPr marL="342900" indent="-342900"/>
            <a:endParaRPr lang="en-US" dirty="0"/>
          </a:p>
          <a:p>
            <a:pPr marL="342900" indent="-342900"/>
            <a:r>
              <a:rPr lang="en-US" dirty="0"/>
              <a:t>D. greater productivity of</a:t>
            </a:r>
          </a:p>
          <a:p>
            <a:pPr marL="342900" indent="-342900"/>
            <a:r>
              <a:rPr lang="en-US" dirty="0"/>
              <a:t>     farming</a:t>
            </a:r>
          </a:p>
          <a:p>
            <a:pPr marL="800100" lvl="1" indent="-342900"/>
            <a:endParaRPr lang="en-US" dirty="0"/>
          </a:p>
          <a:p>
            <a:pPr marL="342900" indent="-342900"/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5410200" y="3962400"/>
            <a:ext cx="2572623" cy="398375"/>
            <a:chOff x="5429656" y="3938471"/>
            <a:chExt cx="2572623" cy="398375"/>
          </a:xfrm>
        </p:grpSpPr>
        <p:sp>
          <p:nvSpPr>
            <p:cNvPr id="8" name="SMARTInkAnnotation0"/>
            <p:cNvSpPr/>
            <p:nvPr/>
          </p:nvSpPr>
          <p:spPr>
            <a:xfrm>
              <a:off x="5429656" y="3938471"/>
              <a:ext cx="2572623" cy="72433"/>
            </a:xfrm>
            <a:custGeom>
              <a:avLst/>
              <a:gdLst/>
              <a:ahLst/>
              <a:cxnLst/>
              <a:rect l="0" t="0" r="0" b="0"/>
              <a:pathLst>
                <a:path w="2572623" h="72433">
                  <a:moveTo>
                    <a:pt x="7803" y="0"/>
                  </a:moveTo>
                  <a:lnTo>
                    <a:pt x="0" y="0"/>
                  </a:lnTo>
                  <a:lnTo>
                    <a:pt x="7463" y="0"/>
                  </a:lnTo>
                  <a:lnTo>
                    <a:pt x="8583" y="1006"/>
                  </a:lnTo>
                  <a:lnTo>
                    <a:pt x="16484" y="8681"/>
                  </a:lnTo>
                  <a:lnTo>
                    <a:pt x="91904" y="9054"/>
                  </a:lnTo>
                  <a:lnTo>
                    <a:pt x="245231" y="9054"/>
                  </a:lnTo>
                  <a:lnTo>
                    <a:pt x="253697" y="10060"/>
                  </a:lnTo>
                  <a:lnTo>
                    <a:pt x="262362" y="11737"/>
                  </a:lnTo>
                  <a:lnTo>
                    <a:pt x="271160" y="13861"/>
                  </a:lnTo>
                  <a:lnTo>
                    <a:pt x="280046" y="15276"/>
                  </a:lnTo>
                  <a:lnTo>
                    <a:pt x="305979" y="17269"/>
                  </a:lnTo>
                  <a:lnTo>
                    <a:pt x="379637" y="18086"/>
                  </a:lnTo>
                  <a:lnTo>
                    <a:pt x="619831" y="18108"/>
                  </a:lnTo>
                  <a:lnTo>
                    <a:pt x="630312" y="17102"/>
                  </a:lnTo>
                  <a:lnTo>
                    <a:pt x="640320" y="15426"/>
                  </a:lnTo>
                  <a:lnTo>
                    <a:pt x="650013" y="13301"/>
                  </a:lnTo>
                  <a:lnTo>
                    <a:pt x="668840" y="13624"/>
                  </a:lnTo>
                  <a:lnTo>
                    <a:pt x="678090" y="15119"/>
                  </a:lnTo>
                  <a:lnTo>
                    <a:pt x="710352" y="17222"/>
                  </a:lnTo>
                  <a:lnTo>
                    <a:pt x="785136" y="18056"/>
                  </a:lnTo>
                  <a:lnTo>
                    <a:pt x="1016824" y="18108"/>
                  </a:lnTo>
                  <a:lnTo>
                    <a:pt x="1028905" y="19114"/>
                  </a:lnTo>
                  <a:lnTo>
                    <a:pt x="1040986" y="20790"/>
                  </a:lnTo>
                  <a:lnTo>
                    <a:pt x="1053068" y="22915"/>
                  </a:lnTo>
                  <a:lnTo>
                    <a:pt x="1066159" y="24330"/>
                  </a:lnTo>
                  <a:lnTo>
                    <a:pt x="1107631" y="26323"/>
                  </a:lnTo>
                  <a:lnTo>
                    <a:pt x="1182720" y="28095"/>
                  </a:lnTo>
                  <a:lnTo>
                    <a:pt x="1194886" y="29796"/>
                  </a:lnTo>
                  <a:lnTo>
                    <a:pt x="1207025" y="31936"/>
                  </a:lnTo>
                  <a:lnTo>
                    <a:pt x="1219146" y="33362"/>
                  </a:lnTo>
                  <a:lnTo>
                    <a:pt x="1256457" y="35370"/>
                  </a:lnTo>
                  <a:lnTo>
                    <a:pt x="1323692" y="36105"/>
                  </a:lnTo>
                  <a:lnTo>
                    <a:pt x="1529005" y="36215"/>
                  </a:lnTo>
                  <a:lnTo>
                    <a:pt x="1542554" y="37221"/>
                  </a:lnTo>
                  <a:lnTo>
                    <a:pt x="1555616" y="38899"/>
                  </a:lnTo>
                  <a:lnTo>
                    <a:pt x="1568351" y="41022"/>
                  </a:lnTo>
                  <a:lnTo>
                    <a:pt x="1593244" y="40700"/>
                  </a:lnTo>
                  <a:lnTo>
                    <a:pt x="1605520" y="39205"/>
                  </a:lnTo>
                  <a:lnTo>
                    <a:pt x="1646855" y="37101"/>
                  </a:lnTo>
                  <a:lnTo>
                    <a:pt x="1713751" y="36332"/>
                  </a:lnTo>
                  <a:lnTo>
                    <a:pt x="1741781" y="35262"/>
                  </a:lnTo>
                  <a:lnTo>
                    <a:pt x="1754896" y="33568"/>
                  </a:lnTo>
                  <a:lnTo>
                    <a:pt x="1767666" y="31433"/>
                  </a:lnTo>
                  <a:lnTo>
                    <a:pt x="1781215" y="30009"/>
                  </a:lnTo>
                  <a:lnTo>
                    <a:pt x="1823333" y="28005"/>
                  </a:lnTo>
                  <a:lnTo>
                    <a:pt x="1898670" y="27236"/>
                  </a:lnTo>
                  <a:lnTo>
                    <a:pt x="1977651" y="26162"/>
                  </a:lnTo>
                  <a:lnTo>
                    <a:pt x="1990687" y="24484"/>
                  </a:lnTo>
                  <a:lnTo>
                    <a:pt x="2003406" y="22358"/>
                  </a:lnTo>
                  <a:lnTo>
                    <a:pt x="2015913" y="20941"/>
                  </a:lnTo>
                  <a:lnTo>
                    <a:pt x="2052762" y="18947"/>
                  </a:lnTo>
                  <a:lnTo>
                    <a:pt x="2131723" y="18182"/>
                  </a:lnTo>
                  <a:lnTo>
                    <a:pt x="2206832" y="19120"/>
                  </a:lnTo>
                  <a:lnTo>
                    <a:pt x="2219001" y="20795"/>
                  </a:lnTo>
                  <a:lnTo>
                    <a:pt x="2231139" y="22917"/>
                  </a:lnTo>
                  <a:lnTo>
                    <a:pt x="2243260" y="24332"/>
                  </a:lnTo>
                  <a:lnTo>
                    <a:pt x="2280572" y="26323"/>
                  </a:lnTo>
                  <a:lnTo>
                    <a:pt x="2322060" y="27920"/>
                  </a:lnTo>
                  <a:lnTo>
                    <a:pt x="2335091" y="29679"/>
                  </a:lnTo>
                  <a:lnTo>
                    <a:pt x="2347807" y="31858"/>
                  </a:lnTo>
                  <a:lnTo>
                    <a:pt x="2360312" y="34316"/>
                  </a:lnTo>
                  <a:lnTo>
                    <a:pt x="2384948" y="39731"/>
                  </a:lnTo>
                  <a:lnTo>
                    <a:pt x="2397156" y="41577"/>
                  </a:lnTo>
                  <a:lnTo>
                    <a:pt x="2421463" y="43628"/>
                  </a:lnTo>
                  <a:lnTo>
                    <a:pt x="2432577" y="45181"/>
                  </a:lnTo>
                  <a:lnTo>
                    <a:pt x="2443007" y="47223"/>
                  </a:lnTo>
                  <a:lnTo>
                    <a:pt x="2452982" y="49590"/>
                  </a:lnTo>
                  <a:lnTo>
                    <a:pt x="2463659" y="51168"/>
                  </a:lnTo>
                  <a:lnTo>
                    <a:pt x="2486264" y="52921"/>
                  </a:lnTo>
                  <a:lnTo>
                    <a:pt x="2496925" y="54395"/>
                  </a:lnTo>
                  <a:lnTo>
                    <a:pt x="2507052" y="56383"/>
                  </a:lnTo>
                  <a:lnTo>
                    <a:pt x="2516824" y="58715"/>
                  </a:lnTo>
                  <a:lnTo>
                    <a:pt x="2525355" y="61275"/>
                  </a:lnTo>
                  <a:lnTo>
                    <a:pt x="2533054" y="63988"/>
                  </a:lnTo>
                  <a:lnTo>
                    <a:pt x="2540202" y="66803"/>
                  </a:lnTo>
                  <a:lnTo>
                    <a:pt x="2546981" y="68679"/>
                  </a:lnTo>
                  <a:lnTo>
                    <a:pt x="2553514" y="69930"/>
                  </a:lnTo>
                  <a:lnTo>
                    <a:pt x="2572622" y="7243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1"/>
            <p:cNvSpPr/>
            <p:nvPr/>
          </p:nvSpPr>
          <p:spPr>
            <a:xfrm>
              <a:off x="5709348" y="4291608"/>
              <a:ext cx="1051306" cy="45238"/>
            </a:xfrm>
            <a:custGeom>
              <a:avLst/>
              <a:gdLst/>
              <a:ahLst/>
              <a:cxnLst/>
              <a:rect l="0" t="0" r="0" b="0"/>
              <a:pathLst>
                <a:path w="1051306" h="45238">
                  <a:moveTo>
                    <a:pt x="0" y="18075"/>
                  </a:moveTo>
                  <a:lnTo>
                    <a:pt x="69667" y="18075"/>
                  </a:lnTo>
                  <a:lnTo>
                    <a:pt x="76655" y="17069"/>
                  </a:lnTo>
                  <a:lnTo>
                    <a:pt x="84334" y="15393"/>
                  </a:lnTo>
                  <a:lnTo>
                    <a:pt x="92475" y="13269"/>
                  </a:lnTo>
                  <a:lnTo>
                    <a:pt x="99916" y="11853"/>
                  </a:lnTo>
                  <a:lnTo>
                    <a:pt x="106891" y="10909"/>
                  </a:lnTo>
                  <a:lnTo>
                    <a:pt x="129014" y="9581"/>
                  </a:lnTo>
                  <a:lnTo>
                    <a:pt x="154702" y="9187"/>
                  </a:lnTo>
                  <a:lnTo>
                    <a:pt x="222360" y="9031"/>
                  </a:lnTo>
                  <a:lnTo>
                    <a:pt x="233835" y="8022"/>
                  </a:lnTo>
                  <a:lnTo>
                    <a:pt x="245512" y="6343"/>
                  </a:lnTo>
                  <a:lnTo>
                    <a:pt x="257326" y="4218"/>
                  </a:lnTo>
                  <a:lnTo>
                    <a:pt x="268222" y="2801"/>
                  </a:lnTo>
                  <a:lnTo>
                    <a:pt x="278507" y="1857"/>
                  </a:lnTo>
                  <a:lnTo>
                    <a:pt x="310102" y="528"/>
                  </a:lnTo>
                  <a:lnTo>
                    <a:pt x="375047" y="41"/>
                  </a:lnTo>
                  <a:lnTo>
                    <a:pt x="400647" y="0"/>
                  </a:lnTo>
                  <a:lnTo>
                    <a:pt x="414120" y="995"/>
                  </a:lnTo>
                  <a:lnTo>
                    <a:pt x="428135" y="2665"/>
                  </a:lnTo>
                  <a:lnTo>
                    <a:pt x="442516" y="4784"/>
                  </a:lnTo>
                  <a:lnTo>
                    <a:pt x="456130" y="6196"/>
                  </a:lnTo>
                  <a:lnTo>
                    <a:pt x="469234" y="7138"/>
                  </a:lnTo>
                  <a:lnTo>
                    <a:pt x="495543" y="8184"/>
                  </a:lnTo>
                  <a:lnTo>
                    <a:pt x="538661" y="8773"/>
                  </a:lnTo>
                  <a:lnTo>
                    <a:pt x="568357" y="8911"/>
                  </a:lnTo>
                  <a:lnTo>
                    <a:pt x="582318" y="9954"/>
                  </a:lnTo>
                  <a:lnTo>
                    <a:pt x="595654" y="11655"/>
                  </a:lnTo>
                  <a:lnTo>
                    <a:pt x="608572" y="13795"/>
                  </a:lnTo>
                  <a:lnTo>
                    <a:pt x="622219" y="15222"/>
                  </a:lnTo>
                  <a:lnTo>
                    <a:pt x="636352" y="16173"/>
                  </a:lnTo>
                  <a:lnTo>
                    <a:pt x="665482" y="17230"/>
                  </a:lnTo>
                  <a:lnTo>
                    <a:pt x="695211" y="17699"/>
                  </a:lnTo>
                  <a:lnTo>
                    <a:pt x="709181" y="18831"/>
                  </a:lnTo>
                  <a:lnTo>
                    <a:pt x="722523" y="20591"/>
                  </a:lnTo>
                  <a:lnTo>
                    <a:pt x="735445" y="22770"/>
                  </a:lnTo>
                  <a:lnTo>
                    <a:pt x="748088" y="24223"/>
                  </a:lnTo>
                  <a:lnTo>
                    <a:pt x="760545" y="25192"/>
                  </a:lnTo>
                  <a:lnTo>
                    <a:pt x="785126" y="26268"/>
                  </a:lnTo>
                  <a:lnTo>
                    <a:pt x="821611" y="26874"/>
                  </a:lnTo>
                  <a:lnTo>
                    <a:pt x="845834" y="27016"/>
                  </a:lnTo>
                  <a:lnTo>
                    <a:pt x="856925" y="28060"/>
                  </a:lnTo>
                  <a:lnTo>
                    <a:pt x="867340" y="29762"/>
                  </a:lnTo>
                  <a:lnTo>
                    <a:pt x="877304" y="31902"/>
                  </a:lnTo>
                  <a:lnTo>
                    <a:pt x="887976" y="33329"/>
                  </a:lnTo>
                  <a:lnTo>
                    <a:pt x="899117" y="34281"/>
                  </a:lnTo>
                  <a:lnTo>
                    <a:pt x="931359" y="35619"/>
                  </a:lnTo>
                  <a:lnTo>
                    <a:pt x="964506" y="36072"/>
                  </a:lnTo>
                  <a:lnTo>
                    <a:pt x="972292" y="37115"/>
                  </a:lnTo>
                  <a:lnTo>
                    <a:pt x="980504" y="38817"/>
                  </a:lnTo>
                  <a:lnTo>
                    <a:pt x="988999" y="40957"/>
                  </a:lnTo>
                  <a:lnTo>
                    <a:pt x="996677" y="42384"/>
                  </a:lnTo>
                  <a:lnTo>
                    <a:pt x="1003808" y="43335"/>
                  </a:lnTo>
                  <a:lnTo>
                    <a:pt x="1023469" y="44673"/>
                  </a:lnTo>
                  <a:lnTo>
                    <a:pt x="1051305" y="4523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410200" y="3048000"/>
            <a:ext cx="3136193" cy="386378"/>
            <a:chOff x="6820092" y="3052282"/>
            <a:chExt cx="3136193" cy="386378"/>
          </a:xfrm>
        </p:grpSpPr>
        <p:sp>
          <p:nvSpPr>
            <p:cNvPr id="12" name="SMARTInkAnnotation2"/>
            <p:cNvSpPr/>
            <p:nvPr/>
          </p:nvSpPr>
          <p:spPr>
            <a:xfrm>
              <a:off x="6820092" y="3052282"/>
              <a:ext cx="3136193" cy="86759"/>
            </a:xfrm>
            <a:custGeom>
              <a:avLst/>
              <a:gdLst/>
              <a:ahLst/>
              <a:cxnLst/>
              <a:rect l="0" t="0" r="0" b="0"/>
              <a:pathLst>
                <a:path w="3136193" h="86759">
                  <a:moveTo>
                    <a:pt x="0" y="57957"/>
                  </a:moveTo>
                  <a:lnTo>
                    <a:pt x="170494" y="57957"/>
                  </a:lnTo>
                  <a:lnTo>
                    <a:pt x="177994" y="59030"/>
                  </a:lnTo>
                  <a:lnTo>
                    <a:pt x="186212" y="60819"/>
                  </a:lnTo>
                  <a:lnTo>
                    <a:pt x="194906" y="63085"/>
                  </a:lnTo>
                  <a:lnTo>
                    <a:pt x="210285" y="65602"/>
                  </a:lnTo>
                  <a:lnTo>
                    <a:pt x="299277" y="67581"/>
                  </a:lnTo>
                  <a:lnTo>
                    <a:pt x="630584" y="67616"/>
                  </a:lnTo>
                  <a:lnTo>
                    <a:pt x="642336" y="68689"/>
                  </a:lnTo>
                  <a:lnTo>
                    <a:pt x="653386" y="70478"/>
                  </a:lnTo>
                  <a:lnTo>
                    <a:pt x="663969" y="72744"/>
                  </a:lnTo>
                  <a:lnTo>
                    <a:pt x="687166" y="75262"/>
                  </a:lnTo>
                  <a:lnTo>
                    <a:pt x="780444" y="77157"/>
                  </a:lnTo>
                  <a:lnTo>
                    <a:pt x="1156235" y="77276"/>
                  </a:lnTo>
                  <a:lnTo>
                    <a:pt x="1170755" y="78349"/>
                  </a:lnTo>
                  <a:lnTo>
                    <a:pt x="1184724" y="80138"/>
                  </a:lnTo>
                  <a:lnTo>
                    <a:pt x="1198325" y="82403"/>
                  </a:lnTo>
                  <a:lnTo>
                    <a:pt x="1224875" y="84921"/>
                  </a:lnTo>
                  <a:lnTo>
                    <a:pt x="1310306" y="86758"/>
                  </a:lnTo>
                  <a:lnTo>
                    <a:pt x="1399889" y="84057"/>
                  </a:lnTo>
                  <a:lnTo>
                    <a:pt x="1415751" y="81797"/>
                  </a:lnTo>
                  <a:lnTo>
                    <a:pt x="1444812" y="79285"/>
                  </a:lnTo>
                  <a:lnTo>
                    <a:pt x="1542506" y="77393"/>
                  </a:lnTo>
                  <a:lnTo>
                    <a:pt x="1598801" y="76225"/>
                  </a:lnTo>
                  <a:lnTo>
                    <a:pt x="1613763" y="74429"/>
                  </a:lnTo>
                  <a:lnTo>
                    <a:pt x="1629099" y="72158"/>
                  </a:lnTo>
                  <a:lnTo>
                    <a:pt x="1657575" y="69635"/>
                  </a:lnTo>
                  <a:lnTo>
                    <a:pt x="1747272" y="67793"/>
                  </a:lnTo>
                  <a:lnTo>
                    <a:pt x="1778003" y="66622"/>
                  </a:lnTo>
                  <a:lnTo>
                    <a:pt x="1792201" y="64806"/>
                  </a:lnTo>
                  <a:lnTo>
                    <a:pt x="1805956" y="62523"/>
                  </a:lnTo>
                  <a:lnTo>
                    <a:pt x="1835536" y="59986"/>
                  </a:lnTo>
                  <a:lnTo>
                    <a:pt x="1922507" y="58135"/>
                  </a:lnTo>
                  <a:lnTo>
                    <a:pt x="1952383" y="56963"/>
                  </a:lnTo>
                  <a:lnTo>
                    <a:pt x="1966355" y="55147"/>
                  </a:lnTo>
                  <a:lnTo>
                    <a:pt x="1979957" y="52864"/>
                  </a:lnTo>
                  <a:lnTo>
                    <a:pt x="2006508" y="50327"/>
                  </a:lnTo>
                  <a:lnTo>
                    <a:pt x="2058500" y="48698"/>
                  </a:lnTo>
                  <a:lnTo>
                    <a:pt x="2071409" y="47491"/>
                  </a:lnTo>
                  <a:lnTo>
                    <a:pt x="2084304" y="45613"/>
                  </a:lnTo>
                  <a:lnTo>
                    <a:pt x="2097189" y="43288"/>
                  </a:lnTo>
                  <a:lnTo>
                    <a:pt x="2125803" y="40705"/>
                  </a:lnTo>
                  <a:lnTo>
                    <a:pt x="2182731" y="39046"/>
                  </a:lnTo>
                  <a:lnTo>
                    <a:pt x="2196046" y="37837"/>
                  </a:lnTo>
                  <a:lnTo>
                    <a:pt x="2209211" y="35957"/>
                  </a:lnTo>
                  <a:lnTo>
                    <a:pt x="2222277" y="33631"/>
                  </a:lnTo>
                  <a:lnTo>
                    <a:pt x="2248232" y="31046"/>
                  </a:lnTo>
                  <a:lnTo>
                    <a:pt x="2299839" y="29386"/>
                  </a:lnTo>
                  <a:lnTo>
                    <a:pt x="2312717" y="28177"/>
                  </a:lnTo>
                  <a:lnTo>
                    <a:pt x="2325591" y="26298"/>
                  </a:lnTo>
                  <a:lnTo>
                    <a:pt x="2338463" y="23971"/>
                  </a:lnTo>
                  <a:lnTo>
                    <a:pt x="2364202" y="21387"/>
                  </a:lnTo>
                  <a:lnTo>
                    <a:pt x="2415671" y="19727"/>
                  </a:lnTo>
                  <a:lnTo>
                    <a:pt x="2428538" y="18518"/>
                  </a:lnTo>
                  <a:lnTo>
                    <a:pt x="2441404" y="16639"/>
                  </a:lnTo>
                  <a:lnTo>
                    <a:pt x="2454271" y="14312"/>
                  </a:lnTo>
                  <a:lnTo>
                    <a:pt x="2480004" y="11727"/>
                  </a:lnTo>
                  <a:lnTo>
                    <a:pt x="2531470" y="10068"/>
                  </a:lnTo>
                  <a:lnTo>
                    <a:pt x="2544337" y="8859"/>
                  </a:lnTo>
                  <a:lnTo>
                    <a:pt x="2557203" y="6979"/>
                  </a:lnTo>
                  <a:lnTo>
                    <a:pt x="2570069" y="4652"/>
                  </a:lnTo>
                  <a:lnTo>
                    <a:pt x="2595803" y="2068"/>
                  </a:lnTo>
                  <a:lnTo>
                    <a:pt x="2680638" y="182"/>
                  </a:lnTo>
                  <a:lnTo>
                    <a:pt x="3034602" y="0"/>
                  </a:lnTo>
                  <a:lnTo>
                    <a:pt x="3045949" y="1073"/>
                  </a:lnTo>
                  <a:lnTo>
                    <a:pt x="3056731" y="2862"/>
                  </a:lnTo>
                  <a:lnTo>
                    <a:pt x="3067135" y="5128"/>
                  </a:lnTo>
                  <a:lnTo>
                    <a:pt x="3087273" y="7645"/>
                  </a:lnTo>
                  <a:lnTo>
                    <a:pt x="3136192" y="965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3"/>
            <p:cNvSpPr/>
            <p:nvPr/>
          </p:nvSpPr>
          <p:spPr>
            <a:xfrm>
              <a:off x="7235034" y="3371043"/>
              <a:ext cx="858835" cy="67617"/>
            </a:xfrm>
            <a:custGeom>
              <a:avLst/>
              <a:gdLst/>
              <a:ahLst/>
              <a:cxnLst/>
              <a:rect l="0" t="0" r="0" b="0"/>
              <a:pathLst>
                <a:path w="858835" h="67617">
                  <a:moveTo>
                    <a:pt x="0" y="67616"/>
                  </a:moveTo>
                  <a:lnTo>
                    <a:pt x="10246" y="62488"/>
                  </a:lnTo>
                  <a:lnTo>
                    <a:pt x="15408" y="60978"/>
                  </a:lnTo>
                  <a:lnTo>
                    <a:pt x="26862" y="59299"/>
                  </a:lnTo>
                  <a:lnTo>
                    <a:pt x="45368" y="58355"/>
                  </a:lnTo>
                  <a:lnTo>
                    <a:pt x="52762" y="57149"/>
                  </a:lnTo>
                  <a:lnTo>
                    <a:pt x="60906" y="55271"/>
                  </a:lnTo>
                  <a:lnTo>
                    <a:pt x="69554" y="52947"/>
                  </a:lnTo>
                  <a:lnTo>
                    <a:pt x="78535" y="51397"/>
                  </a:lnTo>
                  <a:lnTo>
                    <a:pt x="97092" y="49674"/>
                  </a:lnTo>
                  <a:lnTo>
                    <a:pt x="116062" y="48909"/>
                  </a:lnTo>
                  <a:lnTo>
                    <a:pt x="135215" y="47496"/>
                  </a:lnTo>
                  <a:lnTo>
                    <a:pt x="144825" y="45617"/>
                  </a:lnTo>
                  <a:lnTo>
                    <a:pt x="154449" y="43290"/>
                  </a:lnTo>
                  <a:lnTo>
                    <a:pt x="164082" y="41740"/>
                  </a:lnTo>
                  <a:lnTo>
                    <a:pt x="183362" y="40017"/>
                  </a:lnTo>
                  <a:lnTo>
                    <a:pt x="194079" y="38484"/>
                  </a:lnTo>
                  <a:lnTo>
                    <a:pt x="205512" y="36388"/>
                  </a:lnTo>
                  <a:lnTo>
                    <a:pt x="217424" y="33918"/>
                  </a:lnTo>
                  <a:lnTo>
                    <a:pt x="228581" y="32272"/>
                  </a:lnTo>
                  <a:lnTo>
                    <a:pt x="249555" y="30442"/>
                  </a:lnTo>
                  <a:lnTo>
                    <a:pt x="260724" y="28881"/>
                  </a:lnTo>
                  <a:lnTo>
                    <a:pt x="272459" y="26767"/>
                  </a:lnTo>
                  <a:lnTo>
                    <a:pt x="284571" y="24284"/>
                  </a:lnTo>
                  <a:lnTo>
                    <a:pt x="296934" y="22629"/>
                  </a:lnTo>
                  <a:lnTo>
                    <a:pt x="322108" y="20790"/>
                  </a:lnTo>
                  <a:lnTo>
                    <a:pt x="347593" y="19972"/>
                  </a:lnTo>
                  <a:lnTo>
                    <a:pt x="373215" y="18536"/>
                  </a:lnTo>
                  <a:lnTo>
                    <a:pt x="386051" y="16650"/>
                  </a:lnTo>
                  <a:lnTo>
                    <a:pt x="398899" y="14320"/>
                  </a:lnTo>
                  <a:lnTo>
                    <a:pt x="411752" y="12767"/>
                  </a:lnTo>
                  <a:lnTo>
                    <a:pt x="437470" y="11040"/>
                  </a:lnTo>
                  <a:lnTo>
                    <a:pt x="463197" y="10273"/>
                  </a:lnTo>
                  <a:lnTo>
                    <a:pt x="488927" y="8859"/>
                  </a:lnTo>
                  <a:lnTo>
                    <a:pt x="501792" y="6979"/>
                  </a:lnTo>
                  <a:lnTo>
                    <a:pt x="514658" y="4653"/>
                  </a:lnTo>
                  <a:lnTo>
                    <a:pt x="527525" y="3101"/>
                  </a:lnTo>
                  <a:lnTo>
                    <a:pt x="553257" y="1379"/>
                  </a:lnTo>
                  <a:lnTo>
                    <a:pt x="578989" y="613"/>
                  </a:lnTo>
                  <a:lnTo>
                    <a:pt x="655623" y="36"/>
                  </a:lnTo>
                  <a:lnTo>
                    <a:pt x="858834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105400" y="2514600"/>
            <a:ext cx="3416220" cy="2686732"/>
            <a:chOff x="6043891" y="2318319"/>
            <a:chExt cx="3416220" cy="2686732"/>
          </a:xfrm>
        </p:grpSpPr>
        <p:sp>
          <p:nvSpPr>
            <p:cNvPr id="16" name="SMARTInkAnnotation4"/>
            <p:cNvSpPr/>
            <p:nvPr/>
          </p:nvSpPr>
          <p:spPr>
            <a:xfrm>
              <a:off x="6441876" y="2318319"/>
              <a:ext cx="2705696" cy="80368"/>
            </a:xfrm>
            <a:custGeom>
              <a:avLst/>
              <a:gdLst/>
              <a:ahLst/>
              <a:cxnLst/>
              <a:rect l="0" t="0" r="0" b="0"/>
              <a:pathLst>
                <a:path w="2705696" h="80368">
                  <a:moveTo>
                    <a:pt x="0" y="8930"/>
                  </a:moveTo>
                  <a:lnTo>
                    <a:pt x="26605" y="8930"/>
                  </a:lnTo>
                  <a:lnTo>
                    <a:pt x="31627" y="7938"/>
                  </a:lnTo>
                  <a:lnTo>
                    <a:pt x="36959" y="6284"/>
                  </a:lnTo>
                  <a:lnTo>
                    <a:pt x="42499" y="4189"/>
                  </a:lnTo>
                  <a:lnTo>
                    <a:pt x="53946" y="1862"/>
                  </a:lnTo>
                  <a:lnTo>
                    <a:pt x="136845" y="22"/>
                  </a:lnTo>
                  <a:lnTo>
                    <a:pt x="272273" y="0"/>
                  </a:lnTo>
                  <a:lnTo>
                    <a:pt x="283711" y="992"/>
                  </a:lnTo>
                  <a:lnTo>
                    <a:pt x="295305" y="2646"/>
                  </a:lnTo>
                  <a:lnTo>
                    <a:pt x="307003" y="4741"/>
                  </a:lnTo>
                  <a:lnTo>
                    <a:pt x="333230" y="7068"/>
                  </a:lnTo>
                  <a:lnTo>
                    <a:pt x="412876" y="8766"/>
                  </a:lnTo>
                  <a:lnTo>
                    <a:pt x="441469" y="9849"/>
                  </a:lnTo>
                  <a:lnTo>
                    <a:pt x="456040" y="11528"/>
                  </a:lnTo>
                  <a:lnTo>
                    <a:pt x="470714" y="13638"/>
                  </a:lnTo>
                  <a:lnTo>
                    <a:pt x="500248" y="15984"/>
                  </a:lnTo>
                  <a:lnTo>
                    <a:pt x="564371" y="17489"/>
                  </a:lnTo>
                  <a:lnTo>
                    <a:pt x="580638" y="18605"/>
                  </a:lnTo>
                  <a:lnTo>
                    <a:pt x="596444" y="20341"/>
                  </a:lnTo>
                  <a:lnTo>
                    <a:pt x="611942" y="22490"/>
                  </a:lnTo>
                  <a:lnTo>
                    <a:pt x="645037" y="24878"/>
                  </a:lnTo>
                  <a:lnTo>
                    <a:pt x="714790" y="26412"/>
                  </a:lnTo>
                  <a:lnTo>
                    <a:pt x="1190629" y="26789"/>
                  </a:lnTo>
                  <a:lnTo>
                    <a:pt x="1211463" y="25797"/>
                  </a:lnTo>
                  <a:lnTo>
                    <a:pt x="1232298" y="24144"/>
                  </a:lnTo>
                  <a:lnTo>
                    <a:pt x="1253134" y="22049"/>
                  </a:lnTo>
                  <a:lnTo>
                    <a:pt x="1294806" y="19721"/>
                  </a:lnTo>
                  <a:lnTo>
                    <a:pt x="1378148" y="18227"/>
                  </a:lnTo>
                  <a:lnTo>
                    <a:pt x="1635868" y="17862"/>
                  </a:lnTo>
                  <a:lnTo>
                    <a:pt x="1658110" y="18854"/>
                  </a:lnTo>
                  <a:lnTo>
                    <a:pt x="1680876" y="20507"/>
                  </a:lnTo>
                  <a:lnTo>
                    <a:pt x="1703990" y="22601"/>
                  </a:lnTo>
                  <a:lnTo>
                    <a:pt x="1748193" y="24928"/>
                  </a:lnTo>
                  <a:lnTo>
                    <a:pt x="1812127" y="26238"/>
                  </a:lnTo>
                  <a:lnTo>
                    <a:pt x="1900693" y="26680"/>
                  </a:lnTo>
                  <a:lnTo>
                    <a:pt x="1922964" y="27709"/>
                  </a:lnTo>
                  <a:lnTo>
                    <a:pt x="1944757" y="29387"/>
                  </a:lnTo>
                  <a:lnTo>
                    <a:pt x="1966231" y="31497"/>
                  </a:lnTo>
                  <a:lnTo>
                    <a:pt x="2008612" y="33843"/>
                  </a:lnTo>
                  <a:lnTo>
                    <a:pt x="2074165" y="35163"/>
                  </a:lnTo>
                  <a:lnTo>
                    <a:pt x="2119422" y="36464"/>
                  </a:lnTo>
                  <a:lnTo>
                    <a:pt x="2141214" y="38200"/>
                  </a:lnTo>
                  <a:lnTo>
                    <a:pt x="2162687" y="40350"/>
                  </a:lnTo>
                  <a:lnTo>
                    <a:pt x="2205067" y="42738"/>
                  </a:lnTo>
                  <a:lnTo>
                    <a:pt x="2288864" y="44271"/>
                  </a:lnTo>
                  <a:lnTo>
                    <a:pt x="2372299" y="45566"/>
                  </a:lnTo>
                  <a:lnTo>
                    <a:pt x="2393141" y="47245"/>
                  </a:lnTo>
                  <a:lnTo>
                    <a:pt x="2413983" y="49356"/>
                  </a:lnTo>
                  <a:lnTo>
                    <a:pt x="2453014" y="51702"/>
                  </a:lnTo>
                  <a:lnTo>
                    <a:pt x="2490205" y="53736"/>
                  </a:lnTo>
                  <a:lnTo>
                    <a:pt x="2508457" y="55668"/>
                  </a:lnTo>
                  <a:lnTo>
                    <a:pt x="2526578" y="57948"/>
                  </a:lnTo>
                  <a:lnTo>
                    <a:pt x="2544612" y="59468"/>
                  </a:lnTo>
                  <a:lnTo>
                    <a:pt x="2580525" y="61157"/>
                  </a:lnTo>
                  <a:lnTo>
                    <a:pt x="2597444" y="62599"/>
                  </a:lnTo>
                  <a:lnTo>
                    <a:pt x="2613684" y="64553"/>
                  </a:lnTo>
                  <a:lnTo>
                    <a:pt x="2629472" y="66848"/>
                  </a:lnTo>
                  <a:lnTo>
                    <a:pt x="2642974" y="69370"/>
                  </a:lnTo>
                  <a:lnTo>
                    <a:pt x="2654950" y="72044"/>
                  </a:lnTo>
                  <a:lnTo>
                    <a:pt x="2665913" y="74818"/>
                  </a:lnTo>
                  <a:lnTo>
                    <a:pt x="2675205" y="76668"/>
                  </a:lnTo>
                  <a:lnTo>
                    <a:pt x="2683384" y="77901"/>
                  </a:lnTo>
                  <a:lnTo>
                    <a:pt x="2705695" y="80367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5"/>
            <p:cNvSpPr/>
            <p:nvPr/>
          </p:nvSpPr>
          <p:spPr>
            <a:xfrm>
              <a:off x="6043891" y="4131046"/>
              <a:ext cx="607701" cy="704675"/>
            </a:xfrm>
            <a:custGeom>
              <a:avLst/>
              <a:gdLst/>
              <a:ahLst/>
              <a:cxnLst/>
              <a:rect l="0" t="0" r="0" b="0"/>
              <a:pathLst>
                <a:path w="607701" h="704675">
                  <a:moveTo>
                    <a:pt x="549790" y="160734"/>
                  </a:moveTo>
                  <a:lnTo>
                    <a:pt x="549790" y="151253"/>
                  </a:lnTo>
                  <a:lnTo>
                    <a:pt x="547144" y="141307"/>
                  </a:lnTo>
                  <a:lnTo>
                    <a:pt x="542722" y="127197"/>
                  </a:lnTo>
                  <a:lnTo>
                    <a:pt x="540696" y="119040"/>
                  </a:lnTo>
                  <a:lnTo>
                    <a:pt x="532984" y="102299"/>
                  </a:lnTo>
                  <a:lnTo>
                    <a:pt x="523800" y="87138"/>
                  </a:lnTo>
                  <a:lnTo>
                    <a:pt x="513104" y="75769"/>
                  </a:lnTo>
                  <a:lnTo>
                    <a:pt x="500742" y="67410"/>
                  </a:lnTo>
                  <a:lnTo>
                    <a:pt x="485327" y="60387"/>
                  </a:lnTo>
                  <a:lnTo>
                    <a:pt x="476057" y="58117"/>
                  </a:lnTo>
                  <a:lnTo>
                    <a:pt x="465908" y="56604"/>
                  </a:lnTo>
                  <a:lnTo>
                    <a:pt x="455173" y="55595"/>
                  </a:lnTo>
                  <a:lnTo>
                    <a:pt x="443056" y="54923"/>
                  </a:lnTo>
                  <a:lnTo>
                    <a:pt x="416363" y="54176"/>
                  </a:lnTo>
                  <a:lnTo>
                    <a:pt x="401307" y="55961"/>
                  </a:lnTo>
                  <a:lnTo>
                    <a:pt x="385317" y="59135"/>
                  </a:lnTo>
                  <a:lnTo>
                    <a:pt x="368704" y="63236"/>
                  </a:lnTo>
                  <a:lnTo>
                    <a:pt x="351675" y="67954"/>
                  </a:lnTo>
                  <a:lnTo>
                    <a:pt x="316879" y="78488"/>
                  </a:lnTo>
                  <a:lnTo>
                    <a:pt x="299266" y="86060"/>
                  </a:lnTo>
                  <a:lnTo>
                    <a:pt x="281571" y="95076"/>
                  </a:lnTo>
                  <a:lnTo>
                    <a:pt x="263821" y="105056"/>
                  </a:lnTo>
                  <a:lnTo>
                    <a:pt x="246035" y="115678"/>
                  </a:lnTo>
                  <a:lnTo>
                    <a:pt x="210397" y="138063"/>
                  </a:lnTo>
                  <a:lnTo>
                    <a:pt x="193551" y="150581"/>
                  </a:lnTo>
                  <a:lnTo>
                    <a:pt x="177360" y="163888"/>
                  </a:lnTo>
                  <a:lnTo>
                    <a:pt x="161605" y="177720"/>
                  </a:lnTo>
                  <a:lnTo>
                    <a:pt x="145148" y="192894"/>
                  </a:lnTo>
                  <a:lnTo>
                    <a:pt x="110988" y="225629"/>
                  </a:lnTo>
                  <a:lnTo>
                    <a:pt x="95529" y="242693"/>
                  </a:lnTo>
                  <a:lnTo>
                    <a:pt x="81254" y="260022"/>
                  </a:lnTo>
                  <a:lnTo>
                    <a:pt x="67768" y="277528"/>
                  </a:lnTo>
                  <a:lnTo>
                    <a:pt x="55802" y="295151"/>
                  </a:lnTo>
                  <a:lnTo>
                    <a:pt x="44847" y="312854"/>
                  </a:lnTo>
                  <a:lnTo>
                    <a:pt x="34568" y="330608"/>
                  </a:lnTo>
                  <a:lnTo>
                    <a:pt x="25730" y="348397"/>
                  </a:lnTo>
                  <a:lnTo>
                    <a:pt x="17854" y="366210"/>
                  </a:lnTo>
                  <a:lnTo>
                    <a:pt x="10619" y="384038"/>
                  </a:lnTo>
                  <a:lnTo>
                    <a:pt x="5796" y="401877"/>
                  </a:lnTo>
                  <a:lnTo>
                    <a:pt x="2581" y="419723"/>
                  </a:lnTo>
                  <a:lnTo>
                    <a:pt x="437" y="437573"/>
                  </a:lnTo>
                  <a:lnTo>
                    <a:pt x="0" y="455427"/>
                  </a:lnTo>
                  <a:lnTo>
                    <a:pt x="700" y="473281"/>
                  </a:lnTo>
                  <a:lnTo>
                    <a:pt x="2160" y="491138"/>
                  </a:lnTo>
                  <a:lnTo>
                    <a:pt x="5118" y="508004"/>
                  </a:lnTo>
                  <a:lnTo>
                    <a:pt x="9074" y="524208"/>
                  </a:lnTo>
                  <a:lnTo>
                    <a:pt x="13695" y="539972"/>
                  </a:lnTo>
                  <a:lnTo>
                    <a:pt x="20745" y="554450"/>
                  </a:lnTo>
                  <a:lnTo>
                    <a:pt x="29414" y="568071"/>
                  </a:lnTo>
                  <a:lnTo>
                    <a:pt x="39162" y="581121"/>
                  </a:lnTo>
                  <a:lnTo>
                    <a:pt x="49629" y="593788"/>
                  </a:lnTo>
                  <a:lnTo>
                    <a:pt x="60575" y="606203"/>
                  </a:lnTo>
                  <a:lnTo>
                    <a:pt x="71842" y="618448"/>
                  </a:lnTo>
                  <a:lnTo>
                    <a:pt x="84315" y="630580"/>
                  </a:lnTo>
                  <a:lnTo>
                    <a:pt x="97590" y="642637"/>
                  </a:lnTo>
                  <a:lnTo>
                    <a:pt x="111401" y="654643"/>
                  </a:lnTo>
                  <a:lnTo>
                    <a:pt x="126562" y="664632"/>
                  </a:lnTo>
                  <a:lnTo>
                    <a:pt x="142622" y="673275"/>
                  </a:lnTo>
                  <a:lnTo>
                    <a:pt x="159282" y="681022"/>
                  </a:lnTo>
                  <a:lnTo>
                    <a:pt x="176342" y="687179"/>
                  </a:lnTo>
                  <a:lnTo>
                    <a:pt x="193668" y="692275"/>
                  </a:lnTo>
                  <a:lnTo>
                    <a:pt x="211172" y="696666"/>
                  </a:lnTo>
                  <a:lnTo>
                    <a:pt x="228795" y="699592"/>
                  </a:lnTo>
                  <a:lnTo>
                    <a:pt x="246496" y="701543"/>
                  </a:lnTo>
                  <a:lnTo>
                    <a:pt x="264250" y="702844"/>
                  </a:lnTo>
                  <a:lnTo>
                    <a:pt x="282039" y="703711"/>
                  </a:lnTo>
                  <a:lnTo>
                    <a:pt x="317680" y="704674"/>
                  </a:lnTo>
                  <a:lnTo>
                    <a:pt x="335519" y="702947"/>
                  </a:lnTo>
                  <a:lnTo>
                    <a:pt x="353365" y="699811"/>
                  </a:lnTo>
                  <a:lnTo>
                    <a:pt x="371215" y="695736"/>
                  </a:lnTo>
                  <a:lnTo>
                    <a:pt x="388076" y="691035"/>
                  </a:lnTo>
                  <a:lnTo>
                    <a:pt x="404277" y="685916"/>
                  </a:lnTo>
                  <a:lnTo>
                    <a:pt x="420040" y="680520"/>
                  </a:lnTo>
                  <a:lnTo>
                    <a:pt x="435509" y="672953"/>
                  </a:lnTo>
                  <a:lnTo>
                    <a:pt x="450782" y="663940"/>
                  </a:lnTo>
                  <a:lnTo>
                    <a:pt x="465925" y="653963"/>
                  </a:lnTo>
                  <a:lnTo>
                    <a:pt x="479989" y="642350"/>
                  </a:lnTo>
                  <a:lnTo>
                    <a:pt x="493335" y="629648"/>
                  </a:lnTo>
                  <a:lnTo>
                    <a:pt x="506200" y="616218"/>
                  </a:lnTo>
                  <a:lnTo>
                    <a:pt x="517753" y="602304"/>
                  </a:lnTo>
                  <a:lnTo>
                    <a:pt x="528432" y="588067"/>
                  </a:lnTo>
                  <a:lnTo>
                    <a:pt x="538528" y="573615"/>
                  </a:lnTo>
                  <a:lnTo>
                    <a:pt x="548235" y="558027"/>
                  </a:lnTo>
                  <a:lnTo>
                    <a:pt x="557683" y="541682"/>
                  </a:lnTo>
                  <a:lnTo>
                    <a:pt x="566958" y="524832"/>
                  </a:lnTo>
                  <a:lnTo>
                    <a:pt x="575126" y="506654"/>
                  </a:lnTo>
                  <a:lnTo>
                    <a:pt x="582555" y="487589"/>
                  </a:lnTo>
                  <a:lnTo>
                    <a:pt x="589494" y="467934"/>
                  </a:lnTo>
                  <a:lnTo>
                    <a:pt x="594118" y="447886"/>
                  </a:lnTo>
                  <a:lnTo>
                    <a:pt x="597201" y="427575"/>
                  </a:lnTo>
                  <a:lnTo>
                    <a:pt x="599256" y="407089"/>
                  </a:lnTo>
                  <a:lnTo>
                    <a:pt x="604186" y="365806"/>
                  </a:lnTo>
                  <a:lnTo>
                    <a:pt x="606890" y="345074"/>
                  </a:lnTo>
                  <a:lnTo>
                    <a:pt x="607700" y="324307"/>
                  </a:lnTo>
                  <a:lnTo>
                    <a:pt x="607248" y="303517"/>
                  </a:lnTo>
                  <a:lnTo>
                    <a:pt x="605955" y="282712"/>
                  </a:lnTo>
                  <a:lnTo>
                    <a:pt x="604100" y="261896"/>
                  </a:lnTo>
                  <a:lnTo>
                    <a:pt x="599394" y="220247"/>
                  </a:lnTo>
                  <a:lnTo>
                    <a:pt x="595758" y="200410"/>
                  </a:lnTo>
                  <a:lnTo>
                    <a:pt x="591349" y="181231"/>
                  </a:lnTo>
                  <a:lnTo>
                    <a:pt x="586425" y="162493"/>
                  </a:lnTo>
                  <a:lnTo>
                    <a:pt x="580167" y="145039"/>
                  </a:lnTo>
                  <a:lnTo>
                    <a:pt x="573018" y="128443"/>
                  </a:lnTo>
                  <a:lnTo>
                    <a:pt x="565275" y="112418"/>
                  </a:lnTo>
                  <a:lnTo>
                    <a:pt x="557137" y="97766"/>
                  </a:lnTo>
                  <a:lnTo>
                    <a:pt x="548735" y="84028"/>
                  </a:lnTo>
                  <a:lnTo>
                    <a:pt x="540157" y="70902"/>
                  </a:lnTo>
                  <a:lnTo>
                    <a:pt x="531462" y="59174"/>
                  </a:lnTo>
                  <a:lnTo>
                    <a:pt x="513863" y="38206"/>
                  </a:lnTo>
                  <a:lnTo>
                    <a:pt x="501411" y="21610"/>
                  </a:lnTo>
                  <a:lnTo>
                    <a:pt x="487282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6"/>
            <p:cNvSpPr/>
            <p:nvPr/>
          </p:nvSpPr>
          <p:spPr>
            <a:xfrm>
              <a:off x="8442136" y="4059608"/>
              <a:ext cx="1017975" cy="945443"/>
            </a:xfrm>
            <a:custGeom>
              <a:avLst/>
              <a:gdLst/>
              <a:ahLst/>
              <a:cxnLst/>
              <a:rect l="0" t="0" r="0" b="0"/>
              <a:pathLst>
                <a:path w="1017975" h="945443">
                  <a:moveTo>
                    <a:pt x="8920" y="660797"/>
                  </a:moveTo>
                  <a:lnTo>
                    <a:pt x="8920" y="721954"/>
                  </a:lnTo>
                  <a:lnTo>
                    <a:pt x="6274" y="743210"/>
                  </a:lnTo>
                  <a:lnTo>
                    <a:pt x="2784" y="765886"/>
                  </a:lnTo>
                  <a:lnTo>
                    <a:pt x="1232" y="789193"/>
                  </a:lnTo>
                  <a:lnTo>
                    <a:pt x="542" y="812781"/>
                  </a:lnTo>
                  <a:lnTo>
                    <a:pt x="23" y="891216"/>
                  </a:lnTo>
                  <a:lnTo>
                    <a:pt x="0" y="914498"/>
                  </a:lnTo>
                  <a:lnTo>
                    <a:pt x="2640" y="927673"/>
                  </a:lnTo>
                  <a:lnTo>
                    <a:pt x="4733" y="933964"/>
                  </a:lnTo>
                  <a:lnTo>
                    <a:pt x="7121" y="938159"/>
                  </a:lnTo>
                  <a:lnTo>
                    <a:pt x="9706" y="940955"/>
                  </a:lnTo>
                  <a:lnTo>
                    <a:pt x="12420" y="942819"/>
                  </a:lnTo>
                  <a:lnTo>
                    <a:pt x="20728" y="944890"/>
                  </a:lnTo>
                  <a:lnTo>
                    <a:pt x="25722" y="945442"/>
                  </a:lnTo>
                  <a:lnTo>
                    <a:pt x="31035" y="943826"/>
                  </a:lnTo>
                  <a:lnTo>
                    <a:pt x="42231" y="936739"/>
                  </a:lnTo>
                  <a:lnTo>
                    <a:pt x="73708" y="907899"/>
                  </a:lnTo>
                  <a:lnTo>
                    <a:pt x="133415" y="848755"/>
                  </a:lnTo>
                  <a:lnTo>
                    <a:pt x="147480" y="833728"/>
                  </a:lnTo>
                  <a:lnTo>
                    <a:pt x="176335" y="801155"/>
                  </a:lnTo>
                  <a:lnTo>
                    <a:pt x="225212" y="744608"/>
                  </a:lnTo>
                  <a:lnTo>
                    <a:pt x="242412" y="723616"/>
                  </a:lnTo>
                  <a:lnTo>
                    <a:pt x="296053" y="656149"/>
                  </a:lnTo>
                  <a:lnTo>
                    <a:pt x="335303" y="609452"/>
                  </a:lnTo>
                  <a:lnTo>
                    <a:pt x="355493" y="586880"/>
                  </a:lnTo>
                  <a:lnTo>
                    <a:pt x="396446" y="543278"/>
                  </a:lnTo>
                  <a:lnTo>
                    <a:pt x="533368" y="404426"/>
                  </a:lnTo>
                  <a:lnTo>
                    <a:pt x="556989" y="381734"/>
                  </a:lnTo>
                  <a:lnTo>
                    <a:pt x="649288" y="295413"/>
                  </a:lnTo>
                  <a:lnTo>
                    <a:pt x="670979" y="274332"/>
                  </a:lnTo>
                  <a:lnTo>
                    <a:pt x="713604" y="235035"/>
                  </a:lnTo>
                  <a:lnTo>
                    <a:pt x="734694" y="216222"/>
                  </a:lnTo>
                  <a:lnTo>
                    <a:pt x="755699" y="198718"/>
                  </a:lnTo>
                  <a:lnTo>
                    <a:pt x="776647" y="182088"/>
                  </a:lnTo>
                  <a:lnTo>
                    <a:pt x="817453" y="150381"/>
                  </a:lnTo>
                  <a:lnTo>
                    <a:pt x="905542" y="79359"/>
                  </a:lnTo>
                  <a:lnTo>
                    <a:pt x="936585" y="57099"/>
                  </a:lnTo>
                  <a:lnTo>
                    <a:pt x="964935" y="39268"/>
                  </a:lnTo>
                  <a:lnTo>
                    <a:pt x="995644" y="22659"/>
                  </a:lnTo>
                  <a:lnTo>
                    <a:pt x="1017974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/>
      <p:bldP spid="27653" grpId="0"/>
      <p:bldP spid="27654" grpId="0" animBg="1"/>
      <p:bldP spid="2765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153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u="sng">
                <a:latin typeface="Century Gothic" pitchFamily="34" charset="0"/>
              </a:rPr>
              <a:t>Industrial Revolution 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609600" y="914400"/>
            <a:ext cx="8077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i="1" dirty="0">
                <a:latin typeface="Century Gothic" pitchFamily="34" charset="0"/>
              </a:rPr>
              <a:t>Lets look at a couple samples of how questions look on the OGT that will test your knowledge of the Industrial Revolution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304800" y="1676400"/>
            <a:ext cx="3886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0" y="2743200"/>
            <a:ext cx="3810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/>
              <a:t>One effect of industrialization in the</a:t>
            </a:r>
          </a:p>
          <a:p>
            <a:r>
              <a:rPr lang="en-US" dirty="0"/>
              <a:t>United States in the late 19th century was</a:t>
            </a:r>
          </a:p>
        </p:txBody>
      </p:sp>
      <p:sp>
        <p:nvSpPr>
          <p:cNvPr id="29702" name="AutoShape 6"/>
          <p:cNvSpPr>
            <a:spLocks noChangeArrowheads="1"/>
          </p:cNvSpPr>
          <p:nvPr/>
        </p:nvSpPr>
        <p:spPr bwMode="auto">
          <a:xfrm>
            <a:off x="4267200" y="3276600"/>
            <a:ext cx="762000" cy="9144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5334000" y="2362200"/>
            <a:ext cx="3429000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Tx/>
              <a:buAutoNum type="alphaUcPeriod"/>
            </a:pPr>
            <a:r>
              <a:rPr lang="en-US" dirty="0"/>
              <a:t>a decrease in child labor.</a:t>
            </a:r>
          </a:p>
          <a:p>
            <a:pPr marL="342900" indent="-342900"/>
            <a:endParaRPr lang="en-US" dirty="0"/>
          </a:p>
          <a:p>
            <a:pPr marL="342900" indent="-342900"/>
            <a:r>
              <a:rPr lang="en-US" dirty="0"/>
              <a:t>B. an increase in demand for</a:t>
            </a:r>
          </a:p>
          <a:p>
            <a:pPr marL="342900" indent="-342900"/>
            <a:r>
              <a:rPr lang="en-US" dirty="0"/>
              <a:t>    handicraft goods.</a:t>
            </a:r>
          </a:p>
          <a:p>
            <a:pPr marL="342900" indent="-342900"/>
            <a:endParaRPr lang="en-US" dirty="0"/>
          </a:p>
          <a:p>
            <a:pPr marL="342900" indent="-342900"/>
            <a:r>
              <a:rPr lang="en-US" dirty="0"/>
              <a:t>C. a decrease in immigration to</a:t>
            </a:r>
          </a:p>
          <a:p>
            <a:pPr marL="342900" indent="-342900"/>
            <a:r>
              <a:rPr lang="en-US" dirty="0"/>
              <a:t>    the United States.</a:t>
            </a:r>
          </a:p>
          <a:p>
            <a:pPr marL="342900" indent="-342900"/>
            <a:endParaRPr lang="en-US" dirty="0"/>
          </a:p>
          <a:p>
            <a:pPr marL="342900" indent="-342900"/>
            <a:r>
              <a:rPr lang="en-US" dirty="0"/>
              <a:t>D. an increase in urbanization.</a:t>
            </a:r>
          </a:p>
          <a:p>
            <a:pPr marL="800100" lvl="1" indent="-342900"/>
            <a:endParaRPr lang="en-US" dirty="0"/>
          </a:p>
          <a:p>
            <a:pPr marL="342900" indent="-342900"/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5410200" y="3962400"/>
            <a:ext cx="2812853" cy="250033"/>
            <a:chOff x="6441876" y="3684561"/>
            <a:chExt cx="2812853" cy="250033"/>
          </a:xfrm>
        </p:grpSpPr>
        <p:sp>
          <p:nvSpPr>
            <p:cNvPr id="8" name="SMARTInkAnnotation7"/>
            <p:cNvSpPr/>
            <p:nvPr/>
          </p:nvSpPr>
          <p:spPr>
            <a:xfrm>
              <a:off x="6441876" y="3684561"/>
              <a:ext cx="2812853" cy="35720"/>
            </a:xfrm>
            <a:custGeom>
              <a:avLst/>
              <a:gdLst/>
              <a:ahLst/>
              <a:cxnLst/>
              <a:rect l="0" t="0" r="0" b="0"/>
              <a:pathLst>
                <a:path w="2812853" h="35720">
                  <a:moveTo>
                    <a:pt x="0" y="8930"/>
                  </a:moveTo>
                  <a:lnTo>
                    <a:pt x="81827" y="7938"/>
                  </a:lnTo>
                  <a:lnTo>
                    <a:pt x="90269" y="6285"/>
                  </a:lnTo>
                  <a:lnTo>
                    <a:pt x="98875" y="4189"/>
                  </a:lnTo>
                  <a:lnTo>
                    <a:pt x="107588" y="2793"/>
                  </a:lnTo>
                  <a:lnTo>
                    <a:pt x="116374" y="1862"/>
                  </a:lnTo>
                  <a:lnTo>
                    <a:pt x="135066" y="828"/>
                  </a:lnTo>
                  <a:lnTo>
                    <a:pt x="214553" y="49"/>
                  </a:lnTo>
                  <a:lnTo>
                    <a:pt x="545235" y="0"/>
                  </a:lnTo>
                  <a:lnTo>
                    <a:pt x="563911" y="993"/>
                  </a:lnTo>
                  <a:lnTo>
                    <a:pt x="583309" y="2646"/>
                  </a:lnTo>
                  <a:lnTo>
                    <a:pt x="603185" y="4741"/>
                  </a:lnTo>
                  <a:lnTo>
                    <a:pt x="622389" y="6137"/>
                  </a:lnTo>
                  <a:lnTo>
                    <a:pt x="641145" y="7068"/>
                  </a:lnTo>
                  <a:lnTo>
                    <a:pt x="678852" y="8103"/>
                  </a:lnTo>
                  <a:lnTo>
                    <a:pt x="896350" y="8921"/>
                  </a:lnTo>
                  <a:lnTo>
                    <a:pt x="917051" y="9916"/>
                  </a:lnTo>
                  <a:lnTo>
                    <a:pt x="937797" y="11572"/>
                  </a:lnTo>
                  <a:lnTo>
                    <a:pt x="958573" y="13668"/>
                  </a:lnTo>
                  <a:lnTo>
                    <a:pt x="979369" y="15065"/>
                  </a:lnTo>
                  <a:lnTo>
                    <a:pt x="1000179" y="15996"/>
                  </a:lnTo>
                  <a:lnTo>
                    <a:pt x="1041821" y="17032"/>
                  </a:lnTo>
                  <a:lnTo>
                    <a:pt x="2068705" y="17860"/>
                  </a:lnTo>
                  <a:lnTo>
                    <a:pt x="2091527" y="18852"/>
                  </a:lnTo>
                  <a:lnTo>
                    <a:pt x="2113688" y="20505"/>
                  </a:lnTo>
                  <a:lnTo>
                    <a:pt x="2135406" y="22601"/>
                  </a:lnTo>
                  <a:lnTo>
                    <a:pt x="2157823" y="23997"/>
                  </a:lnTo>
                  <a:lnTo>
                    <a:pt x="2203897" y="25548"/>
                  </a:lnTo>
                  <a:lnTo>
                    <a:pt x="2291023" y="26544"/>
                  </a:lnTo>
                  <a:lnTo>
                    <a:pt x="2682940" y="26789"/>
                  </a:lnTo>
                  <a:lnTo>
                    <a:pt x="2698463" y="27782"/>
                  </a:lnTo>
                  <a:lnTo>
                    <a:pt x="2713772" y="29435"/>
                  </a:lnTo>
                  <a:lnTo>
                    <a:pt x="2728940" y="31530"/>
                  </a:lnTo>
                  <a:lnTo>
                    <a:pt x="2743020" y="32926"/>
                  </a:lnTo>
                  <a:lnTo>
                    <a:pt x="2756376" y="33857"/>
                  </a:lnTo>
                  <a:lnTo>
                    <a:pt x="2779813" y="34892"/>
                  </a:lnTo>
                  <a:lnTo>
                    <a:pt x="2812852" y="357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8"/>
            <p:cNvSpPr/>
            <p:nvPr/>
          </p:nvSpPr>
          <p:spPr>
            <a:xfrm>
              <a:off x="6513314" y="3907804"/>
              <a:ext cx="1964532" cy="26790"/>
            </a:xfrm>
            <a:custGeom>
              <a:avLst/>
              <a:gdLst/>
              <a:ahLst/>
              <a:cxnLst/>
              <a:rect l="0" t="0" r="0" b="0"/>
              <a:pathLst>
                <a:path w="1964532" h="26790">
                  <a:moveTo>
                    <a:pt x="0" y="0"/>
                  </a:moveTo>
                  <a:lnTo>
                    <a:pt x="20117" y="0"/>
                  </a:lnTo>
                  <a:lnTo>
                    <a:pt x="23333" y="992"/>
                  </a:lnTo>
                  <a:lnTo>
                    <a:pt x="26469" y="2645"/>
                  </a:lnTo>
                  <a:lnTo>
                    <a:pt x="29553" y="4740"/>
                  </a:lnTo>
                  <a:lnTo>
                    <a:pt x="33592" y="6136"/>
                  </a:lnTo>
                  <a:lnTo>
                    <a:pt x="38269" y="7067"/>
                  </a:lnTo>
                  <a:lnTo>
                    <a:pt x="43372" y="7688"/>
                  </a:lnTo>
                  <a:lnTo>
                    <a:pt x="54334" y="8377"/>
                  </a:lnTo>
                  <a:lnTo>
                    <a:pt x="107722" y="8897"/>
                  </a:lnTo>
                  <a:lnTo>
                    <a:pt x="354738" y="8929"/>
                  </a:lnTo>
                  <a:lnTo>
                    <a:pt x="369444" y="9922"/>
                  </a:lnTo>
                  <a:lnTo>
                    <a:pt x="384210" y="11575"/>
                  </a:lnTo>
                  <a:lnTo>
                    <a:pt x="399015" y="13670"/>
                  </a:lnTo>
                  <a:lnTo>
                    <a:pt x="414838" y="15066"/>
                  </a:lnTo>
                  <a:lnTo>
                    <a:pt x="431340" y="15997"/>
                  </a:lnTo>
                  <a:lnTo>
                    <a:pt x="465550" y="17032"/>
                  </a:lnTo>
                  <a:lnTo>
                    <a:pt x="571606" y="17787"/>
                  </a:lnTo>
                  <a:lnTo>
                    <a:pt x="1207253" y="17859"/>
                  </a:lnTo>
                  <a:lnTo>
                    <a:pt x="1228500" y="18852"/>
                  </a:lnTo>
                  <a:lnTo>
                    <a:pt x="1249609" y="20505"/>
                  </a:lnTo>
                  <a:lnTo>
                    <a:pt x="1270627" y="22599"/>
                  </a:lnTo>
                  <a:lnTo>
                    <a:pt x="1291585" y="23996"/>
                  </a:lnTo>
                  <a:lnTo>
                    <a:pt x="1312502" y="24927"/>
                  </a:lnTo>
                  <a:lnTo>
                    <a:pt x="1354263" y="25962"/>
                  </a:lnTo>
                  <a:lnTo>
                    <a:pt x="1964531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410200" y="3048000"/>
            <a:ext cx="2866431" cy="303611"/>
            <a:chOff x="6406157" y="2854100"/>
            <a:chExt cx="2866431" cy="303611"/>
          </a:xfrm>
        </p:grpSpPr>
        <p:sp>
          <p:nvSpPr>
            <p:cNvPr id="12" name="SMARTInkAnnotation9"/>
            <p:cNvSpPr/>
            <p:nvPr/>
          </p:nvSpPr>
          <p:spPr>
            <a:xfrm>
              <a:off x="6406157" y="2854100"/>
              <a:ext cx="2866431" cy="71439"/>
            </a:xfrm>
            <a:custGeom>
              <a:avLst/>
              <a:gdLst/>
              <a:ahLst/>
              <a:cxnLst/>
              <a:rect l="0" t="0" r="0" b="0"/>
              <a:pathLst>
                <a:path w="2866431" h="71439">
                  <a:moveTo>
                    <a:pt x="0" y="8930"/>
                  </a:moveTo>
                  <a:lnTo>
                    <a:pt x="54947" y="9922"/>
                  </a:lnTo>
                  <a:lnTo>
                    <a:pt x="61436" y="11576"/>
                  </a:lnTo>
                  <a:lnTo>
                    <a:pt x="67747" y="13671"/>
                  </a:lnTo>
                  <a:lnTo>
                    <a:pt x="75922" y="15067"/>
                  </a:lnTo>
                  <a:lnTo>
                    <a:pt x="105399" y="17033"/>
                  </a:lnTo>
                  <a:lnTo>
                    <a:pt x="167709" y="18779"/>
                  </a:lnTo>
                  <a:lnTo>
                    <a:pt x="179275" y="20458"/>
                  </a:lnTo>
                  <a:lnTo>
                    <a:pt x="190955" y="22568"/>
                  </a:lnTo>
                  <a:lnTo>
                    <a:pt x="203702" y="23975"/>
                  </a:lnTo>
                  <a:lnTo>
                    <a:pt x="245344" y="25956"/>
                  </a:lnTo>
                  <a:lnTo>
                    <a:pt x="334479" y="26716"/>
                  </a:lnTo>
                  <a:lnTo>
                    <a:pt x="747310" y="26790"/>
                  </a:lnTo>
                  <a:lnTo>
                    <a:pt x="771059" y="25797"/>
                  </a:lnTo>
                  <a:lnTo>
                    <a:pt x="794828" y="24144"/>
                  </a:lnTo>
                  <a:lnTo>
                    <a:pt x="818612" y="22049"/>
                  </a:lnTo>
                  <a:lnTo>
                    <a:pt x="842405" y="20653"/>
                  </a:lnTo>
                  <a:lnTo>
                    <a:pt x="913816" y="18687"/>
                  </a:lnTo>
                  <a:lnTo>
                    <a:pt x="1037609" y="17969"/>
                  </a:lnTo>
                  <a:lnTo>
                    <a:pt x="1062818" y="16940"/>
                  </a:lnTo>
                  <a:lnTo>
                    <a:pt x="1087561" y="15262"/>
                  </a:lnTo>
                  <a:lnTo>
                    <a:pt x="1111994" y="13152"/>
                  </a:lnTo>
                  <a:lnTo>
                    <a:pt x="1136220" y="11744"/>
                  </a:lnTo>
                  <a:lnTo>
                    <a:pt x="1209231" y="9764"/>
                  </a:lnTo>
                  <a:lnTo>
                    <a:pt x="1412277" y="8963"/>
                  </a:lnTo>
                  <a:lnTo>
                    <a:pt x="1438605" y="7960"/>
                  </a:lnTo>
                  <a:lnTo>
                    <a:pt x="1465086" y="6299"/>
                  </a:lnTo>
                  <a:lnTo>
                    <a:pt x="1491669" y="4199"/>
                  </a:lnTo>
                  <a:lnTo>
                    <a:pt x="1518321" y="2800"/>
                  </a:lnTo>
                  <a:lnTo>
                    <a:pt x="1597504" y="830"/>
                  </a:lnTo>
                  <a:lnTo>
                    <a:pt x="2180198" y="0"/>
                  </a:lnTo>
                  <a:lnTo>
                    <a:pt x="2205544" y="993"/>
                  </a:lnTo>
                  <a:lnTo>
                    <a:pt x="2230379" y="2646"/>
                  </a:lnTo>
                  <a:lnTo>
                    <a:pt x="2254873" y="4741"/>
                  </a:lnTo>
                  <a:lnTo>
                    <a:pt x="2279139" y="6137"/>
                  </a:lnTo>
                  <a:lnTo>
                    <a:pt x="2327268" y="7689"/>
                  </a:lnTo>
                  <a:lnTo>
                    <a:pt x="2351216" y="9095"/>
                  </a:lnTo>
                  <a:lnTo>
                    <a:pt x="2375118" y="11024"/>
                  </a:lnTo>
                  <a:lnTo>
                    <a:pt x="2422842" y="15814"/>
                  </a:lnTo>
                  <a:lnTo>
                    <a:pt x="2493343" y="24089"/>
                  </a:lnTo>
                  <a:lnTo>
                    <a:pt x="2537235" y="29889"/>
                  </a:lnTo>
                  <a:lnTo>
                    <a:pt x="2558661" y="31832"/>
                  </a:lnTo>
                  <a:lnTo>
                    <a:pt x="2600990" y="33992"/>
                  </a:lnTo>
                  <a:lnTo>
                    <a:pt x="2621009" y="35560"/>
                  </a:lnTo>
                  <a:lnTo>
                    <a:pt x="2640308" y="37597"/>
                  </a:lnTo>
                  <a:lnTo>
                    <a:pt x="2718797" y="47996"/>
                  </a:lnTo>
                  <a:lnTo>
                    <a:pt x="2754514" y="53744"/>
                  </a:lnTo>
                  <a:lnTo>
                    <a:pt x="2770983" y="56665"/>
                  </a:lnTo>
                  <a:lnTo>
                    <a:pt x="2786923" y="58613"/>
                  </a:lnTo>
                  <a:lnTo>
                    <a:pt x="2817864" y="60777"/>
                  </a:lnTo>
                  <a:lnTo>
                    <a:pt x="2830085" y="62346"/>
                  </a:lnTo>
                  <a:lnTo>
                    <a:pt x="2840215" y="64385"/>
                  </a:lnTo>
                  <a:lnTo>
                    <a:pt x="2866430" y="71438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0"/>
            <p:cNvSpPr/>
            <p:nvPr/>
          </p:nvSpPr>
          <p:spPr>
            <a:xfrm>
              <a:off x="6551456" y="3104167"/>
              <a:ext cx="1854952" cy="53544"/>
            </a:xfrm>
            <a:custGeom>
              <a:avLst/>
              <a:gdLst/>
              <a:ahLst/>
              <a:cxnLst/>
              <a:rect l="0" t="0" r="0" b="0"/>
              <a:pathLst>
                <a:path w="1854952" h="53544">
                  <a:moveTo>
                    <a:pt x="131522" y="44613"/>
                  </a:moveTo>
                  <a:lnTo>
                    <a:pt x="99844" y="45605"/>
                  </a:lnTo>
                  <a:lnTo>
                    <a:pt x="93537" y="47259"/>
                  </a:lnTo>
                  <a:lnTo>
                    <a:pt x="88339" y="49354"/>
                  </a:lnTo>
                  <a:lnTo>
                    <a:pt x="81897" y="50750"/>
                  </a:lnTo>
                  <a:lnTo>
                    <a:pt x="66802" y="52301"/>
                  </a:lnTo>
                  <a:lnTo>
                    <a:pt x="9849" y="53494"/>
                  </a:lnTo>
                  <a:lnTo>
                    <a:pt x="0" y="53533"/>
                  </a:lnTo>
                  <a:lnTo>
                    <a:pt x="23371" y="53543"/>
                  </a:lnTo>
                  <a:lnTo>
                    <a:pt x="29655" y="52551"/>
                  </a:lnTo>
                  <a:lnTo>
                    <a:pt x="36821" y="50897"/>
                  </a:lnTo>
                  <a:lnTo>
                    <a:pt x="44576" y="48802"/>
                  </a:lnTo>
                  <a:lnTo>
                    <a:pt x="53714" y="47406"/>
                  </a:lnTo>
                  <a:lnTo>
                    <a:pt x="74451" y="45855"/>
                  </a:lnTo>
                  <a:lnTo>
                    <a:pt x="86529" y="44449"/>
                  </a:lnTo>
                  <a:lnTo>
                    <a:pt x="99542" y="42519"/>
                  </a:lnTo>
                  <a:lnTo>
                    <a:pt x="113179" y="40240"/>
                  </a:lnTo>
                  <a:lnTo>
                    <a:pt x="128223" y="38721"/>
                  </a:lnTo>
                  <a:lnTo>
                    <a:pt x="144205" y="37709"/>
                  </a:lnTo>
                  <a:lnTo>
                    <a:pt x="195142" y="36283"/>
                  </a:lnTo>
                  <a:lnTo>
                    <a:pt x="230243" y="34958"/>
                  </a:lnTo>
                  <a:lnTo>
                    <a:pt x="247937" y="33215"/>
                  </a:lnTo>
                  <a:lnTo>
                    <a:pt x="265686" y="31061"/>
                  </a:lnTo>
                  <a:lnTo>
                    <a:pt x="284465" y="29626"/>
                  </a:lnTo>
                  <a:lnTo>
                    <a:pt x="323851" y="28030"/>
                  </a:lnTo>
                  <a:lnTo>
                    <a:pt x="344077" y="26613"/>
                  </a:lnTo>
                  <a:lnTo>
                    <a:pt x="364507" y="24675"/>
                  </a:lnTo>
                  <a:lnTo>
                    <a:pt x="385072" y="22391"/>
                  </a:lnTo>
                  <a:lnTo>
                    <a:pt x="406719" y="20869"/>
                  </a:lnTo>
                  <a:lnTo>
                    <a:pt x="429088" y="19854"/>
                  </a:lnTo>
                  <a:lnTo>
                    <a:pt x="476101" y="18726"/>
                  </a:lnTo>
                  <a:lnTo>
                    <a:pt x="526762" y="18225"/>
                  </a:lnTo>
                  <a:lnTo>
                    <a:pt x="552773" y="17099"/>
                  </a:lnTo>
                  <a:lnTo>
                    <a:pt x="579043" y="15356"/>
                  </a:lnTo>
                  <a:lnTo>
                    <a:pt x="605486" y="13203"/>
                  </a:lnTo>
                  <a:lnTo>
                    <a:pt x="632045" y="11766"/>
                  </a:lnTo>
                  <a:lnTo>
                    <a:pt x="685367" y="10171"/>
                  </a:lnTo>
                  <a:lnTo>
                    <a:pt x="713080" y="8753"/>
                  </a:lnTo>
                  <a:lnTo>
                    <a:pt x="770331" y="4532"/>
                  </a:lnTo>
                  <a:lnTo>
                    <a:pt x="799488" y="3010"/>
                  </a:lnTo>
                  <a:lnTo>
                    <a:pt x="858343" y="1318"/>
                  </a:lnTo>
                  <a:lnTo>
                    <a:pt x="1066194" y="44"/>
                  </a:lnTo>
                  <a:lnTo>
                    <a:pt x="1125707" y="0"/>
                  </a:lnTo>
                  <a:lnTo>
                    <a:pt x="1155468" y="980"/>
                  </a:lnTo>
                  <a:lnTo>
                    <a:pt x="1185231" y="2626"/>
                  </a:lnTo>
                  <a:lnTo>
                    <a:pt x="1214994" y="4715"/>
                  </a:lnTo>
                  <a:lnTo>
                    <a:pt x="1243766" y="6108"/>
                  </a:lnTo>
                  <a:lnTo>
                    <a:pt x="1299548" y="7657"/>
                  </a:lnTo>
                  <a:lnTo>
                    <a:pt x="1327917" y="9061"/>
                  </a:lnTo>
                  <a:lnTo>
                    <a:pt x="1385896" y="13268"/>
                  </a:lnTo>
                  <a:lnTo>
                    <a:pt x="1439446" y="18445"/>
                  </a:lnTo>
                  <a:lnTo>
                    <a:pt x="1464839" y="21214"/>
                  </a:lnTo>
                  <a:lnTo>
                    <a:pt x="1490696" y="23061"/>
                  </a:lnTo>
                  <a:lnTo>
                    <a:pt x="1516864" y="24292"/>
                  </a:lnTo>
                  <a:lnTo>
                    <a:pt x="1543239" y="25112"/>
                  </a:lnTo>
                  <a:lnTo>
                    <a:pt x="1568761" y="26652"/>
                  </a:lnTo>
                  <a:lnTo>
                    <a:pt x="1593712" y="28670"/>
                  </a:lnTo>
                  <a:lnTo>
                    <a:pt x="1641611" y="33559"/>
                  </a:lnTo>
                  <a:lnTo>
                    <a:pt x="1707624" y="41889"/>
                  </a:lnTo>
                  <a:lnTo>
                    <a:pt x="1750116" y="47702"/>
                  </a:lnTo>
                  <a:lnTo>
                    <a:pt x="1768194" y="49649"/>
                  </a:lnTo>
                  <a:lnTo>
                    <a:pt x="1784215" y="50947"/>
                  </a:lnTo>
                  <a:lnTo>
                    <a:pt x="1811607" y="52389"/>
                  </a:lnTo>
                  <a:lnTo>
                    <a:pt x="1854951" y="53543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319561" y="2514600"/>
            <a:ext cx="3824439" cy="2504103"/>
            <a:chOff x="6055368" y="2273672"/>
            <a:chExt cx="3824439" cy="2504103"/>
          </a:xfrm>
        </p:grpSpPr>
        <p:sp>
          <p:nvSpPr>
            <p:cNvPr id="16" name="SMARTInkAnnotation11"/>
            <p:cNvSpPr/>
            <p:nvPr/>
          </p:nvSpPr>
          <p:spPr>
            <a:xfrm>
              <a:off x="6459735" y="2273672"/>
              <a:ext cx="2777134" cy="44648"/>
            </a:xfrm>
            <a:custGeom>
              <a:avLst/>
              <a:gdLst/>
              <a:ahLst/>
              <a:cxnLst/>
              <a:rect l="0" t="0" r="0" b="0"/>
              <a:pathLst>
                <a:path w="2777134" h="44648">
                  <a:moveTo>
                    <a:pt x="0" y="26788"/>
                  </a:moveTo>
                  <a:lnTo>
                    <a:pt x="56535" y="27780"/>
                  </a:lnTo>
                  <a:lnTo>
                    <a:pt x="66464" y="29434"/>
                  </a:lnTo>
                  <a:lnTo>
                    <a:pt x="77052" y="31529"/>
                  </a:lnTo>
                  <a:lnTo>
                    <a:pt x="88079" y="32925"/>
                  </a:lnTo>
                  <a:lnTo>
                    <a:pt x="99399" y="33856"/>
                  </a:lnTo>
                  <a:lnTo>
                    <a:pt x="136939" y="35166"/>
                  </a:lnTo>
                  <a:lnTo>
                    <a:pt x="165042" y="34480"/>
                  </a:lnTo>
                  <a:lnTo>
                    <a:pt x="179482" y="32909"/>
                  </a:lnTo>
                  <a:lnTo>
                    <a:pt x="194068" y="30868"/>
                  </a:lnTo>
                  <a:lnTo>
                    <a:pt x="208754" y="29508"/>
                  </a:lnTo>
                  <a:lnTo>
                    <a:pt x="223506" y="28602"/>
                  </a:lnTo>
                  <a:lnTo>
                    <a:pt x="270615" y="27325"/>
                  </a:lnTo>
                  <a:lnTo>
                    <a:pt x="339867" y="26894"/>
                  </a:lnTo>
                  <a:lnTo>
                    <a:pt x="358539" y="25867"/>
                  </a:lnTo>
                  <a:lnTo>
                    <a:pt x="377932" y="24189"/>
                  </a:lnTo>
                  <a:lnTo>
                    <a:pt x="397806" y="22079"/>
                  </a:lnTo>
                  <a:lnTo>
                    <a:pt x="417009" y="20672"/>
                  </a:lnTo>
                  <a:lnTo>
                    <a:pt x="435765" y="19734"/>
                  </a:lnTo>
                  <a:lnTo>
                    <a:pt x="493249" y="18414"/>
                  </a:lnTo>
                  <a:lnTo>
                    <a:pt x="534738" y="17113"/>
                  </a:lnTo>
                  <a:lnTo>
                    <a:pt x="556913" y="15377"/>
                  </a:lnTo>
                  <a:lnTo>
                    <a:pt x="579636" y="13227"/>
                  </a:lnTo>
                  <a:lnTo>
                    <a:pt x="602721" y="11795"/>
                  </a:lnTo>
                  <a:lnTo>
                    <a:pt x="649537" y="10202"/>
                  </a:lnTo>
                  <a:lnTo>
                    <a:pt x="738132" y="9180"/>
                  </a:lnTo>
                  <a:lnTo>
                    <a:pt x="854658" y="8962"/>
                  </a:lnTo>
                  <a:lnTo>
                    <a:pt x="878343" y="7958"/>
                  </a:lnTo>
                  <a:lnTo>
                    <a:pt x="902070" y="6297"/>
                  </a:lnTo>
                  <a:lnTo>
                    <a:pt x="925825" y="4198"/>
                  </a:lnTo>
                  <a:lnTo>
                    <a:pt x="949600" y="2798"/>
                  </a:lnTo>
                  <a:lnTo>
                    <a:pt x="997183" y="1243"/>
                  </a:lnTo>
                  <a:lnTo>
                    <a:pt x="1093397" y="245"/>
                  </a:lnTo>
                  <a:lnTo>
                    <a:pt x="1455662" y="0"/>
                  </a:lnTo>
                  <a:lnTo>
                    <a:pt x="1482411" y="992"/>
                  </a:lnTo>
                  <a:lnTo>
                    <a:pt x="1509172" y="2645"/>
                  </a:lnTo>
                  <a:lnTo>
                    <a:pt x="1535944" y="4740"/>
                  </a:lnTo>
                  <a:lnTo>
                    <a:pt x="1561728" y="6136"/>
                  </a:lnTo>
                  <a:lnTo>
                    <a:pt x="1611545" y="7687"/>
                  </a:lnTo>
                  <a:lnTo>
                    <a:pt x="1741842" y="8765"/>
                  </a:lnTo>
                  <a:lnTo>
                    <a:pt x="2389668" y="8928"/>
                  </a:lnTo>
                  <a:lnTo>
                    <a:pt x="2413651" y="9921"/>
                  </a:lnTo>
                  <a:lnTo>
                    <a:pt x="2437576" y="11574"/>
                  </a:lnTo>
                  <a:lnTo>
                    <a:pt x="2461465" y="13669"/>
                  </a:lnTo>
                  <a:lnTo>
                    <a:pt x="2485329" y="15066"/>
                  </a:lnTo>
                  <a:lnTo>
                    <a:pt x="2533010" y="16617"/>
                  </a:lnTo>
                  <a:lnTo>
                    <a:pt x="2555845" y="18023"/>
                  </a:lnTo>
                  <a:lnTo>
                    <a:pt x="2578014" y="19952"/>
                  </a:lnTo>
                  <a:lnTo>
                    <a:pt x="2621167" y="24742"/>
                  </a:lnTo>
                  <a:lnTo>
                    <a:pt x="2663498" y="30178"/>
                  </a:lnTo>
                  <a:lnTo>
                    <a:pt x="2682524" y="32024"/>
                  </a:lnTo>
                  <a:lnTo>
                    <a:pt x="2700170" y="33255"/>
                  </a:lnTo>
                  <a:lnTo>
                    <a:pt x="2716895" y="34076"/>
                  </a:lnTo>
                  <a:lnTo>
                    <a:pt x="2731021" y="35615"/>
                  </a:lnTo>
                  <a:lnTo>
                    <a:pt x="2743416" y="37634"/>
                  </a:lnTo>
                  <a:lnTo>
                    <a:pt x="2777133" y="44647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2"/>
            <p:cNvSpPr/>
            <p:nvPr/>
          </p:nvSpPr>
          <p:spPr>
            <a:xfrm>
              <a:off x="6055368" y="4113186"/>
              <a:ext cx="551990" cy="649328"/>
            </a:xfrm>
            <a:custGeom>
              <a:avLst/>
              <a:gdLst/>
              <a:ahLst/>
              <a:cxnLst/>
              <a:rect l="0" t="0" r="0" b="0"/>
              <a:pathLst>
                <a:path w="551990" h="649328">
                  <a:moveTo>
                    <a:pt x="529383" y="232172"/>
                  </a:moveTo>
                  <a:lnTo>
                    <a:pt x="529383" y="194885"/>
                  </a:lnTo>
                  <a:lnTo>
                    <a:pt x="526737" y="180543"/>
                  </a:lnTo>
                  <a:lnTo>
                    <a:pt x="522254" y="165570"/>
                  </a:lnTo>
                  <a:lnTo>
                    <a:pt x="514151" y="134827"/>
                  </a:lnTo>
                  <a:lnTo>
                    <a:pt x="508393" y="112179"/>
                  </a:lnTo>
                  <a:lnTo>
                    <a:pt x="504475" y="100583"/>
                  </a:lnTo>
                  <a:lnTo>
                    <a:pt x="499880" y="88884"/>
                  </a:lnTo>
                  <a:lnTo>
                    <a:pt x="494832" y="77115"/>
                  </a:lnTo>
                  <a:lnTo>
                    <a:pt x="483930" y="58748"/>
                  </a:lnTo>
                  <a:lnTo>
                    <a:pt x="471479" y="43970"/>
                  </a:lnTo>
                  <a:lnTo>
                    <a:pt x="456023" y="30787"/>
                  </a:lnTo>
                  <a:lnTo>
                    <a:pt x="439232" y="20960"/>
                  </a:lnTo>
                  <a:lnTo>
                    <a:pt x="430587" y="16950"/>
                  </a:lnTo>
                  <a:lnTo>
                    <a:pt x="419863" y="14277"/>
                  </a:lnTo>
                  <a:lnTo>
                    <a:pt x="407753" y="12494"/>
                  </a:lnTo>
                  <a:lnTo>
                    <a:pt x="394718" y="11306"/>
                  </a:lnTo>
                  <a:lnTo>
                    <a:pt x="381067" y="11506"/>
                  </a:lnTo>
                  <a:lnTo>
                    <a:pt x="367006" y="12632"/>
                  </a:lnTo>
                  <a:lnTo>
                    <a:pt x="352671" y="14375"/>
                  </a:lnTo>
                  <a:lnTo>
                    <a:pt x="338153" y="17521"/>
                  </a:lnTo>
                  <a:lnTo>
                    <a:pt x="323514" y="21602"/>
                  </a:lnTo>
                  <a:lnTo>
                    <a:pt x="308793" y="26308"/>
                  </a:lnTo>
                  <a:lnTo>
                    <a:pt x="293026" y="33414"/>
                  </a:lnTo>
                  <a:lnTo>
                    <a:pt x="276562" y="42120"/>
                  </a:lnTo>
                  <a:lnTo>
                    <a:pt x="259632" y="51893"/>
                  </a:lnTo>
                  <a:lnTo>
                    <a:pt x="242393" y="62376"/>
                  </a:lnTo>
                  <a:lnTo>
                    <a:pt x="207364" y="84609"/>
                  </a:lnTo>
                  <a:lnTo>
                    <a:pt x="190680" y="97086"/>
                  </a:lnTo>
                  <a:lnTo>
                    <a:pt x="174596" y="110365"/>
                  </a:lnTo>
                  <a:lnTo>
                    <a:pt x="158913" y="124178"/>
                  </a:lnTo>
                  <a:lnTo>
                    <a:pt x="143497" y="139340"/>
                  </a:lnTo>
                  <a:lnTo>
                    <a:pt x="128258" y="155401"/>
                  </a:lnTo>
                  <a:lnTo>
                    <a:pt x="113138" y="172062"/>
                  </a:lnTo>
                  <a:lnTo>
                    <a:pt x="99090" y="190114"/>
                  </a:lnTo>
                  <a:lnTo>
                    <a:pt x="85755" y="209095"/>
                  </a:lnTo>
                  <a:lnTo>
                    <a:pt x="72897" y="228693"/>
                  </a:lnTo>
                  <a:lnTo>
                    <a:pt x="61348" y="247713"/>
                  </a:lnTo>
                  <a:lnTo>
                    <a:pt x="50672" y="266345"/>
                  </a:lnTo>
                  <a:lnTo>
                    <a:pt x="40578" y="284720"/>
                  </a:lnTo>
                  <a:lnTo>
                    <a:pt x="31865" y="304907"/>
                  </a:lnTo>
                  <a:lnTo>
                    <a:pt x="24071" y="326303"/>
                  </a:lnTo>
                  <a:lnTo>
                    <a:pt x="16891" y="348504"/>
                  </a:lnTo>
                  <a:lnTo>
                    <a:pt x="11112" y="369259"/>
                  </a:lnTo>
                  <a:lnTo>
                    <a:pt x="6268" y="389047"/>
                  </a:lnTo>
                  <a:lnTo>
                    <a:pt x="2046" y="408193"/>
                  </a:lnTo>
                  <a:lnTo>
                    <a:pt x="223" y="427902"/>
                  </a:lnTo>
                  <a:lnTo>
                    <a:pt x="0" y="447987"/>
                  </a:lnTo>
                  <a:lnTo>
                    <a:pt x="844" y="468323"/>
                  </a:lnTo>
                  <a:lnTo>
                    <a:pt x="4383" y="486840"/>
                  </a:lnTo>
                  <a:lnTo>
                    <a:pt x="9719" y="504146"/>
                  </a:lnTo>
                  <a:lnTo>
                    <a:pt x="16253" y="520645"/>
                  </a:lnTo>
                  <a:lnTo>
                    <a:pt x="23585" y="536604"/>
                  </a:lnTo>
                  <a:lnTo>
                    <a:pt x="31450" y="552205"/>
                  </a:lnTo>
                  <a:lnTo>
                    <a:pt x="39670" y="567567"/>
                  </a:lnTo>
                  <a:lnTo>
                    <a:pt x="50111" y="580784"/>
                  </a:lnTo>
                  <a:lnTo>
                    <a:pt x="62033" y="592572"/>
                  </a:lnTo>
                  <a:lnTo>
                    <a:pt x="74941" y="603408"/>
                  </a:lnTo>
                  <a:lnTo>
                    <a:pt x="89499" y="612616"/>
                  </a:lnTo>
                  <a:lnTo>
                    <a:pt x="105159" y="620739"/>
                  </a:lnTo>
                  <a:lnTo>
                    <a:pt x="121551" y="628138"/>
                  </a:lnTo>
                  <a:lnTo>
                    <a:pt x="139425" y="634064"/>
                  </a:lnTo>
                  <a:lnTo>
                    <a:pt x="158286" y="639006"/>
                  </a:lnTo>
                  <a:lnTo>
                    <a:pt x="177805" y="643293"/>
                  </a:lnTo>
                  <a:lnTo>
                    <a:pt x="197764" y="646152"/>
                  </a:lnTo>
                  <a:lnTo>
                    <a:pt x="218015" y="648057"/>
                  </a:lnTo>
                  <a:lnTo>
                    <a:pt x="238460" y="649327"/>
                  </a:lnTo>
                  <a:lnTo>
                    <a:pt x="259036" y="648190"/>
                  </a:lnTo>
                  <a:lnTo>
                    <a:pt x="279698" y="645447"/>
                  </a:lnTo>
                  <a:lnTo>
                    <a:pt x="300420" y="641635"/>
                  </a:lnTo>
                  <a:lnTo>
                    <a:pt x="321178" y="636115"/>
                  </a:lnTo>
                  <a:lnTo>
                    <a:pt x="341962" y="629460"/>
                  </a:lnTo>
                  <a:lnTo>
                    <a:pt x="362764" y="622047"/>
                  </a:lnTo>
                  <a:lnTo>
                    <a:pt x="382585" y="613135"/>
                  </a:lnTo>
                  <a:lnTo>
                    <a:pt x="401752" y="603226"/>
                  </a:lnTo>
                  <a:lnTo>
                    <a:pt x="420483" y="592651"/>
                  </a:lnTo>
                  <a:lnTo>
                    <a:pt x="437932" y="580639"/>
                  </a:lnTo>
                  <a:lnTo>
                    <a:pt x="454525" y="567671"/>
                  </a:lnTo>
                  <a:lnTo>
                    <a:pt x="470548" y="554065"/>
                  </a:lnTo>
                  <a:lnTo>
                    <a:pt x="485199" y="538048"/>
                  </a:lnTo>
                  <a:lnTo>
                    <a:pt x="498935" y="520426"/>
                  </a:lnTo>
                  <a:lnTo>
                    <a:pt x="512061" y="501732"/>
                  </a:lnTo>
                  <a:lnTo>
                    <a:pt x="522796" y="482324"/>
                  </a:lnTo>
                  <a:lnTo>
                    <a:pt x="531936" y="462440"/>
                  </a:lnTo>
                  <a:lnTo>
                    <a:pt x="540016" y="442239"/>
                  </a:lnTo>
                  <a:lnTo>
                    <a:pt x="545401" y="421827"/>
                  </a:lnTo>
                  <a:lnTo>
                    <a:pt x="548991" y="401272"/>
                  </a:lnTo>
                  <a:lnTo>
                    <a:pt x="551385" y="380625"/>
                  </a:lnTo>
                  <a:lnTo>
                    <a:pt x="551989" y="359914"/>
                  </a:lnTo>
                  <a:lnTo>
                    <a:pt x="551399" y="339161"/>
                  </a:lnTo>
                  <a:lnTo>
                    <a:pt x="550014" y="318381"/>
                  </a:lnTo>
                  <a:lnTo>
                    <a:pt x="547105" y="297582"/>
                  </a:lnTo>
                  <a:lnTo>
                    <a:pt x="543182" y="276771"/>
                  </a:lnTo>
                  <a:lnTo>
                    <a:pt x="538583" y="255951"/>
                  </a:lnTo>
                  <a:lnTo>
                    <a:pt x="531547" y="236119"/>
                  </a:lnTo>
                  <a:lnTo>
                    <a:pt x="522889" y="216944"/>
                  </a:lnTo>
                  <a:lnTo>
                    <a:pt x="513147" y="198208"/>
                  </a:lnTo>
                  <a:lnTo>
                    <a:pt x="502684" y="179764"/>
                  </a:lnTo>
                  <a:lnTo>
                    <a:pt x="491740" y="161514"/>
                  </a:lnTo>
                  <a:lnTo>
                    <a:pt x="480475" y="143395"/>
                  </a:lnTo>
                  <a:lnTo>
                    <a:pt x="468005" y="127347"/>
                  </a:lnTo>
                  <a:lnTo>
                    <a:pt x="454730" y="112679"/>
                  </a:lnTo>
                  <a:lnTo>
                    <a:pt x="440919" y="98932"/>
                  </a:lnTo>
                  <a:lnTo>
                    <a:pt x="426751" y="85798"/>
                  </a:lnTo>
                  <a:lnTo>
                    <a:pt x="412344" y="73074"/>
                  </a:lnTo>
                  <a:lnTo>
                    <a:pt x="397779" y="60622"/>
                  </a:lnTo>
                  <a:lnTo>
                    <a:pt x="384100" y="50337"/>
                  </a:lnTo>
                  <a:lnTo>
                    <a:pt x="371012" y="41496"/>
                  </a:lnTo>
                  <a:lnTo>
                    <a:pt x="358318" y="33617"/>
                  </a:lnTo>
                  <a:lnTo>
                    <a:pt x="345887" y="26380"/>
                  </a:lnTo>
                  <a:lnTo>
                    <a:pt x="321491" y="13048"/>
                  </a:lnTo>
                  <a:lnTo>
                    <a:pt x="311413" y="8699"/>
                  </a:lnTo>
                  <a:lnTo>
                    <a:pt x="302710" y="5799"/>
                  </a:lnTo>
                  <a:lnTo>
                    <a:pt x="279352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3"/>
            <p:cNvSpPr/>
            <p:nvPr/>
          </p:nvSpPr>
          <p:spPr>
            <a:xfrm>
              <a:off x="9058275" y="3898874"/>
              <a:ext cx="821532" cy="878901"/>
            </a:xfrm>
            <a:custGeom>
              <a:avLst/>
              <a:gdLst/>
              <a:ahLst/>
              <a:cxnLst/>
              <a:rect l="0" t="0" r="0" b="0"/>
              <a:pathLst>
                <a:path w="821532" h="878901">
                  <a:moveTo>
                    <a:pt x="0" y="616148"/>
                  </a:moveTo>
                  <a:lnTo>
                    <a:pt x="13303" y="629451"/>
                  </a:lnTo>
                  <a:lnTo>
                    <a:pt x="29888" y="653725"/>
                  </a:lnTo>
                  <a:lnTo>
                    <a:pt x="44664" y="679293"/>
                  </a:lnTo>
                  <a:lnTo>
                    <a:pt x="47635" y="685033"/>
                  </a:lnTo>
                  <a:lnTo>
                    <a:pt x="50937" y="699350"/>
                  </a:lnTo>
                  <a:lnTo>
                    <a:pt x="53396" y="714642"/>
                  </a:lnTo>
                  <a:lnTo>
                    <a:pt x="60359" y="735400"/>
                  </a:lnTo>
                  <a:lnTo>
                    <a:pt x="74523" y="777299"/>
                  </a:lnTo>
                  <a:lnTo>
                    <a:pt x="80205" y="805555"/>
                  </a:lnTo>
                  <a:lnTo>
                    <a:pt x="86161" y="825176"/>
                  </a:lnTo>
                  <a:lnTo>
                    <a:pt x="89359" y="847416"/>
                  </a:lnTo>
                  <a:lnTo>
                    <a:pt x="96181" y="864825"/>
                  </a:lnTo>
                  <a:lnTo>
                    <a:pt x="96863" y="868253"/>
                  </a:lnTo>
                  <a:lnTo>
                    <a:pt x="100266" y="874708"/>
                  </a:lnTo>
                  <a:lnTo>
                    <a:pt x="102562" y="877819"/>
                  </a:lnTo>
                  <a:lnTo>
                    <a:pt x="105085" y="878900"/>
                  </a:lnTo>
                  <a:lnTo>
                    <a:pt x="107760" y="878628"/>
                  </a:lnTo>
                  <a:lnTo>
                    <a:pt x="110536" y="877456"/>
                  </a:lnTo>
                  <a:lnTo>
                    <a:pt x="132767" y="862887"/>
                  </a:lnTo>
                  <a:lnTo>
                    <a:pt x="143674" y="851817"/>
                  </a:lnTo>
                  <a:lnTo>
                    <a:pt x="163617" y="828851"/>
                  </a:lnTo>
                  <a:lnTo>
                    <a:pt x="179875" y="810894"/>
                  </a:lnTo>
                  <a:lnTo>
                    <a:pt x="197022" y="789684"/>
                  </a:lnTo>
                  <a:lnTo>
                    <a:pt x="223410" y="755430"/>
                  </a:lnTo>
                  <a:lnTo>
                    <a:pt x="233276" y="741745"/>
                  </a:lnTo>
                  <a:lnTo>
                    <a:pt x="254820" y="710664"/>
                  </a:lnTo>
                  <a:lnTo>
                    <a:pt x="266122" y="695034"/>
                  </a:lnTo>
                  <a:lnTo>
                    <a:pt x="289263" y="664438"/>
                  </a:lnTo>
                  <a:lnTo>
                    <a:pt x="315423" y="631657"/>
                  </a:lnTo>
                  <a:lnTo>
                    <a:pt x="329345" y="614581"/>
                  </a:lnTo>
                  <a:lnTo>
                    <a:pt x="343586" y="596252"/>
                  </a:lnTo>
                  <a:lnTo>
                    <a:pt x="387332" y="538264"/>
                  </a:lnTo>
                  <a:lnTo>
                    <a:pt x="431714" y="481946"/>
                  </a:lnTo>
                  <a:lnTo>
                    <a:pt x="476282" y="421714"/>
                  </a:lnTo>
                  <a:lnTo>
                    <a:pt x="506030" y="380574"/>
                  </a:lnTo>
                  <a:lnTo>
                    <a:pt x="520908" y="360872"/>
                  </a:lnTo>
                  <a:lnTo>
                    <a:pt x="565549" y="303709"/>
                  </a:lnTo>
                  <a:lnTo>
                    <a:pt x="595314" y="263635"/>
                  </a:lnTo>
                  <a:lnTo>
                    <a:pt x="610196" y="245210"/>
                  </a:lnTo>
                  <a:lnTo>
                    <a:pt x="625078" y="227966"/>
                  </a:lnTo>
                  <a:lnTo>
                    <a:pt x="639961" y="211508"/>
                  </a:lnTo>
                  <a:lnTo>
                    <a:pt x="669726" y="179994"/>
                  </a:lnTo>
                  <a:lnTo>
                    <a:pt x="684610" y="164644"/>
                  </a:lnTo>
                  <a:lnTo>
                    <a:pt x="697507" y="149450"/>
                  </a:lnTo>
                  <a:lnTo>
                    <a:pt x="709083" y="134360"/>
                  </a:lnTo>
                  <a:lnTo>
                    <a:pt x="719776" y="119339"/>
                  </a:lnTo>
                  <a:lnTo>
                    <a:pt x="742242" y="92066"/>
                  </a:lnTo>
                  <a:lnTo>
                    <a:pt x="763471" y="67707"/>
                  </a:lnTo>
                  <a:lnTo>
                    <a:pt x="779520" y="46959"/>
                  </a:lnTo>
                  <a:lnTo>
                    <a:pt x="794972" y="23285"/>
                  </a:lnTo>
                  <a:lnTo>
                    <a:pt x="805834" y="8442"/>
                  </a:lnTo>
                  <a:lnTo>
                    <a:pt x="809081" y="5628"/>
                  </a:lnTo>
                  <a:lnTo>
                    <a:pt x="812240" y="3752"/>
                  </a:lnTo>
                  <a:lnTo>
                    <a:pt x="821531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/>
      <p:bldP spid="29701" grpId="0"/>
      <p:bldP spid="29702" grpId="0" animBg="1"/>
      <p:bldP spid="2970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153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u="sng">
                <a:latin typeface="Century Gothic" pitchFamily="34" charset="0"/>
              </a:rPr>
              <a:t>Industrial Revolution 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609600" y="914400"/>
            <a:ext cx="8077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i="1" dirty="0">
                <a:latin typeface="Century Gothic" pitchFamily="34" charset="0"/>
              </a:rPr>
              <a:t>Lets look at a couple samples of how questions look on the OGT that will test your knowledge of the Industrial Revolution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304800" y="1676400"/>
            <a:ext cx="3886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0" y="1981200"/>
            <a:ext cx="3810000" cy="421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/>
              <a:t>Consider the following changes that</a:t>
            </a:r>
          </a:p>
          <a:p>
            <a:r>
              <a:rPr lang="en-US" dirty="0"/>
              <a:t>occurred in the United States in the</a:t>
            </a:r>
          </a:p>
          <a:p>
            <a:r>
              <a:rPr lang="en-US" dirty="0"/>
              <a:t>late 19th century:</a:t>
            </a:r>
          </a:p>
          <a:p>
            <a:endParaRPr lang="en-US" dirty="0"/>
          </a:p>
          <a:p>
            <a:r>
              <a:rPr lang="en-US" dirty="0"/>
              <a:t>• improvements in agricultural</a:t>
            </a:r>
          </a:p>
          <a:p>
            <a:r>
              <a:rPr lang="en-US" dirty="0"/>
              <a:t>production;</a:t>
            </a:r>
          </a:p>
          <a:p>
            <a:endParaRPr lang="en-US" dirty="0"/>
          </a:p>
          <a:p>
            <a:r>
              <a:rPr lang="en-US" dirty="0"/>
              <a:t>• increases in immigration from</a:t>
            </a:r>
          </a:p>
          <a:p>
            <a:r>
              <a:rPr lang="en-US" dirty="0"/>
              <a:t>Europe;</a:t>
            </a:r>
          </a:p>
          <a:p>
            <a:endParaRPr lang="en-US" dirty="0"/>
          </a:p>
          <a:p>
            <a:r>
              <a:rPr lang="en-US" dirty="0"/>
              <a:t>• advancements in networks of</a:t>
            </a:r>
          </a:p>
          <a:p>
            <a:r>
              <a:rPr lang="en-US" dirty="0"/>
              <a:t>railroad and streetcar lines.</a:t>
            </a:r>
          </a:p>
          <a:p>
            <a:endParaRPr lang="en-US" dirty="0"/>
          </a:p>
          <a:p>
            <a:r>
              <a:rPr lang="en-US" dirty="0"/>
              <a:t>These changes led to the</a:t>
            </a:r>
          </a:p>
          <a:p>
            <a:endParaRPr lang="en-US" dirty="0"/>
          </a:p>
        </p:txBody>
      </p:sp>
      <p:sp>
        <p:nvSpPr>
          <p:cNvPr id="30726" name="AutoShape 6"/>
          <p:cNvSpPr>
            <a:spLocks noChangeArrowheads="1"/>
          </p:cNvSpPr>
          <p:nvPr/>
        </p:nvSpPr>
        <p:spPr bwMode="auto">
          <a:xfrm>
            <a:off x="3962400" y="3276600"/>
            <a:ext cx="762000" cy="9144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4876800" y="2209800"/>
            <a:ext cx="456247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Tx/>
              <a:buAutoNum type="alphaUcPeriod"/>
            </a:pPr>
            <a:r>
              <a:rPr lang="en-US" dirty="0"/>
              <a:t>rapid growth of urban areas.</a:t>
            </a:r>
          </a:p>
          <a:p>
            <a:pPr marL="342900" indent="-342900">
              <a:buFontTx/>
              <a:buAutoNum type="alphaUcPeriod"/>
            </a:pPr>
            <a:endParaRPr lang="en-US" dirty="0"/>
          </a:p>
          <a:p>
            <a:pPr marL="342900" indent="-342900"/>
            <a:r>
              <a:rPr lang="en-US" dirty="0"/>
              <a:t>B. acquisition of overseas territories.</a:t>
            </a:r>
          </a:p>
          <a:p>
            <a:pPr marL="342900" indent="-342900"/>
            <a:endParaRPr lang="en-US" dirty="0"/>
          </a:p>
          <a:p>
            <a:pPr marL="342900" indent="-342900"/>
            <a:r>
              <a:rPr lang="en-US" dirty="0"/>
              <a:t>C. elimination of large suburbs around many cities.</a:t>
            </a:r>
          </a:p>
          <a:p>
            <a:pPr marL="342900" indent="-342900"/>
            <a:endParaRPr lang="en-US" dirty="0"/>
          </a:p>
          <a:p>
            <a:pPr marL="342900" indent="-342900"/>
            <a:r>
              <a:rPr lang="en-US" dirty="0"/>
              <a:t>D. movement of people from the</a:t>
            </a:r>
          </a:p>
          <a:p>
            <a:pPr marL="342900" indent="-342900"/>
            <a:r>
              <a:rPr lang="en-US" dirty="0"/>
              <a:t>urban to the rural areas.</a:t>
            </a:r>
          </a:p>
          <a:p>
            <a:pPr marL="342900" indent="-342900"/>
            <a:endParaRPr lang="en-US" dirty="0"/>
          </a:p>
        </p:txBody>
      </p:sp>
      <p:sp>
        <p:nvSpPr>
          <p:cNvPr id="8" name="SMARTInkAnnotation14"/>
          <p:cNvSpPr/>
          <p:nvPr/>
        </p:nvSpPr>
        <p:spPr>
          <a:xfrm>
            <a:off x="4800600" y="2971800"/>
            <a:ext cx="3804048" cy="35720"/>
          </a:xfrm>
          <a:custGeom>
            <a:avLst/>
            <a:gdLst/>
            <a:ahLst/>
            <a:cxnLst/>
            <a:rect l="0" t="0" r="0" b="0"/>
            <a:pathLst>
              <a:path w="3804048" h="35720">
                <a:moveTo>
                  <a:pt x="0" y="26789"/>
                </a:moveTo>
                <a:lnTo>
                  <a:pt x="7688" y="19101"/>
                </a:lnTo>
                <a:lnTo>
                  <a:pt x="11024" y="18411"/>
                </a:lnTo>
                <a:lnTo>
                  <a:pt x="43472" y="17869"/>
                </a:lnTo>
                <a:lnTo>
                  <a:pt x="48825" y="16874"/>
                </a:lnTo>
                <a:lnTo>
                  <a:pt x="54378" y="15218"/>
                </a:lnTo>
                <a:lnTo>
                  <a:pt x="60065" y="13122"/>
                </a:lnTo>
                <a:lnTo>
                  <a:pt x="66832" y="11724"/>
                </a:lnTo>
                <a:lnTo>
                  <a:pt x="74320" y="10793"/>
                </a:lnTo>
                <a:lnTo>
                  <a:pt x="90578" y="9758"/>
                </a:lnTo>
                <a:lnTo>
                  <a:pt x="199967" y="8939"/>
                </a:lnTo>
                <a:lnTo>
                  <a:pt x="799118" y="8930"/>
                </a:lnTo>
                <a:lnTo>
                  <a:pt x="819487" y="9922"/>
                </a:lnTo>
                <a:lnTo>
                  <a:pt x="840013" y="11576"/>
                </a:lnTo>
                <a:lnTo>
                  <a:pt x="860641" y="13670"/>
                </a:lnTo>
                <a:lnTo>
                  <a:pt x="899437" y="13352"/>
                </a:lnTo>
                <a:lnTo>
                  <a:pt x="918117" y="11878"/>
                </a:lnTo>
                <a:lnTo>
                  <a:pt x="937515" y="10895"/>
                </a:lnTo>
                <a:lnTo>
                  <a:pt x="977590" y="9803"/>
                </a:lnTo>
                <a:lnTo>
                  <a:pt x="1059909" y="10095"/>
                </a:lnTo>
                <a:lnTo>
                  <a:pt x="1080660" y="11691"/>
                </a:lnTo>
                <a:lnTo>
                  <a:pt x="1101439" y="13747"/>
                </a:lnTo>
                <a:lnTo>
                  <a:pt x="1143050" y="13386"/>
                </a:lnTo>
                <a:lnTo>
                  <a:pt x="1163869" y="11900"/>
                </a:lnTo>
                <a:lnTo>
                  <a:pt x="1184694" y="10910"/>
                </a:lnTo>
                <a:lnTo>
                  <a:pt x="1226354" y="9810"/>
                </a:lnTo>
                <a:lnTo>
                  <a:pt x="1484063" y="8936"/>
                </a:lnTo>
                <a:lnTo>
                  <a:pt x="1505313" y="7942"/>
                </a:lnTo>
                <a:lnTo>
                  <a:pt x="1526424" y="6287"/>
                </a:lnTo>
                <a:lnTo>
                  <a:pt x="1547444" y="4191"/>
                </a:lnTo>
                <a:lnTo>
                  <a:pt x="1569395" y="2794"/>
                </a:lnTo>
                <a:lnTo>
                  <a:pt x="1591967" y="1863"/>
                </a:lnTo>
                <a:lnTo>
                  <a:pt x="1637220" y="828"/>
                </a:lnTo>
                <a:lnTo>
                  <a:pt x="2553857" y="0"/>
                </a:lnTo>
                <a:lnTo>
                  <a:pt x="2571727" y="992"/>
                </a:lnTo>
                <a:lnTo>
                  <a:pt x="2589594" y="2646"/>
                </a:lnTo>
                <a:lnTo>
                  <a:pt x="2607458" y="4741"/>
                </a:lnTo>
                <a:lnTo>
                  <a:pt x="2625322" y="6137"/>
                </a:lnTo>
                <a:lnTo>
                  <a:pt x="2643183" y="7068"/>
                </a:lnTo>
                <a:lnTo>
                  <a:pt x="2678904" y="8102"/>
                </a:lnTo>
                <a:lnTo>
                  <a:pt x="2792199" y="8857"/>
                </a:lnTo>
                <a:lnTo>
                  <a:pt x="3045013" y="8930"/>
                </a:lnTo>
                <a:lnTo>
                  <a:pt x="3062876" y="9922"/>
                </a:lnTo>
                <a:lnTo>
                  <a:pt x="3080737" y="11575"/>
                </a:lnTo>
                <a:lnTo>
                  <a:pt x="3098599" y="13670"/>
                </a:lnTo>
                <a:lnTo>
                  <a:pt x="3116459" y="15066"/>
                </a:lnTo>
                <a:lnTo>
                  <a:pt x="3134319" y="15997"/>
                </a:lnTo>
                <a:lnTo>
                  <a:pt x="3170039" y="17032"/>
                </a:lnTo>
                <a:lnTo>
                  <a:pt x="3205758" y="17492"/>
                </a:lnTo>
                <a:lnTo>
                  <a:pt x="3223617" y="18606"/>
                </a:lnTo>
                <a:lnTo>
                  <a:pt x="3241476" y="20342"/>
                </a:lnTo>
                <a:lnTo>
                  <a:pt x="3259336" y="22491"/>
                </a:lnTo>
                <a:lnTo>
                  <a:pt x="3277195" y="23924"/>
                </a:lnTo>
                <a:lnTo>
                  <a:pt x="3295054" y="24879"/>
                </a:lnTo>
                <a:lnTo>
                  <a:pt x="3330773" y="25940"/>
                </a:lnTo>
                <a:lnTo>
                  <a:pt x="3448721" y="26740"/>
                </a:lnTo>
                <a:lnTo>
                  <a:pt x="3559555" y="26786"/>
                </a:lnTo>
                <a:lnTo>
                  <a:pt x="3574576" y="27780"/>
                </a:lnTo>
                <a:lnTo>
                  <a:pt x="3589550" y="29434"/>
                </a:lnTo>
                <a:lnTo>
                  <a:pt x="3604494" y="31529"/>
                </a:lnTo>
                <a:lnTo>
                  <a:pt x="3618426" y="32925"/>
                </a:lnTo>
                <a:lnTo>
                  <a:pt x="3631682" y="33856"/>
                </a:lnTo>
                <a:lnTo>
                  <a:pt x="3656995" y="34891"/>
                </a:lnTo>
                <a:lnTo>
                  <a:pt x="3767523" y="35705"/>
                </a:lnTo>
                <a:lnTo>
                  <a:pt x="3804047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5029200" y="4267200"/>
            <a:ext cx="3116462" cy="348259"/>
            <a:chOff x="5950743" y="4100339"/>
            <a:chExt cx="3116462" cy="348259"/>
          </a:xfrm>
        </p:grpSpPr>
        <p:sp>
          <p:nvSpPr>
            <p:cNvPr id="10" name="SMARTInkAnnotation15"/>
            <p:cNvSpPr/>
            <p:nvPr/>
          </p:nvSpPr>
          <p:spPr>
            <a:xfrm>
              <a:off x="5950743" y="4100339"/>
              <a:ext cx="3116462" cy="44650"/>
            </a:xfrm>
            <a:custGeom>
              <a:avLst/>
              <a:gdLst/>
              <a:ahLst/>
              <a:cxnLst/>
              <a:rect l="0" t="0" r="0" b="0"/>
              <a:pathLst>
                <a:path w="3116462" h="44650">
                  <a:moveTo>
                    <a:pt x="0" y="17860"/>
                  </a:moveTo>
                  <a:lnTo>
                    <a:pt x="18962" y="13119"/>
                  </a:lnTo>
                  <a:lnTo>
                    <a:pt x="25539" y="11723"/>
                  </a:lnTo>
                  <a:lnTo>
                    <a:pt x="30917" y="10792"/>
                  </a:lnTo>
                  <a:lnTo>
                    <a:pt x="51163" y="9482"/>
                  </a:lnTo>
                  <a:lnTo>
                    <a:pt x="88820" y="9039"/>
                  </a:lnTo>
                  <a:lnTo>
                    <a:pt x="99893" y="8011"/>
                  </a:lnTo>
                  <a:lnTo>
                    <a:pt x="112236" y="6332"/>
                  </a:lnTo>
                  <a:lnTo>
                    <a:pt x="125426" y="4222"/>
                  </a:lnTo>
                  <a:lnTo>
                    <a:pt x="138188" y="2815"/>
                  </a:lnTo>
                  <a:lnTo>
                    <a:pt x="150664" y="1877"/>
                  </a:lnTo>
                  <a:lnTo>
                    <a:pt x="189832" y="557"/>
                  </a:lnTo>
                  <a:lnTo>
                    <a:pt x="850243" y="0"/>
                  </a:lnTo>
                  <a:lnTo>
                    <a:pt x="875399" y="993"/>
                  </a:lnTo>
                  <a:lnTo>
                    <a:pt x="900107" y="2646"/>
                  </a:lnTo>
                  <a:lnTo>
                    <a:pt x="924517" y="4741"/>
                  </a:lnTo>
                  <a:lnTo>
                    <a:pt x="949720" y="6137"/>
                  </a:lnTo>
                  <a:lnTo>
                    <a:pt x="1001535" y="7688"/>
                  </a:lnTo>
                  <a:lnTo>
                    <a:pt x="1076170" y="8562"/>
                  </a:lnTo>
                  <a:lnTo>
                    <a:pt x="1101423" y="9677"/>
                  </a:lnTo>
                  <a:lnTo>
                    <a:pt x="1127188" y="11412"/>
                  </a:lnTo>
                  <a:lnTo>
                    <a:pt x="1153295" y="13562"/>
                  </a:lnTo>
                  <a:lnTo>
                    <a:pt x="1179629" y="14994"/>
                  </a:lnTo>
                  <a:lnTo>
                    <a:pt x="1232701" y="16586"/>
                  </a:lnTo>
                  <a:lnTo>
                    <a:pt x="1317524" y="17482"/>
                  </a:lnTo>
                  <a:lnTo>
                    <a:pt x="1345670" y="18601"/>
                  </a:lnTo>
                  <a:lnTo>
                    <a:pt x="1373364" y="20338"/>
                  </a:lnTo>
                  <a:lnTo>
                    <a:pt x="1400756" y="22488"/>
                  </a:lnTo>
                  <a:lnTo>
                    <a:pt x="1428939" y="23922"/>
                  </a:lnTo>
                  <a:lnTo>
                    <a:pt x="1486711" y="25514"/>
                  </a:lnTo>
                  <a:lnTo>
                    <a:pt x="1570278" y="26412"/>
                  </a:lnTo>
                  <a:lnTo>
                    <a:pt x="1598509" y="27529"/>
                  </a:lnTo>
                  <a:lnTo>
                    <a:pt x="1685645" y="32852"/>
                  </a:lnTo>
                  <a:lnTo>
                    <a:pt x="1744671" y="34444"/>
                  </a:lnTo>
                  <a:lnTo>
                    <a:pt x="1974029" y="35669"/>
                  </a:lnTo>
                  <a:lnTo>
                    <a:pt x="2033244" y="34705"/>
                  </a:lnTo>
                  <a:lnTo>
                    <a:pt x="2062925" y="33058"/>
                  </a:lnTo>
                  <a:lnTo>
                    <a:pt x="2092635" y="30968"/>
                  </a:lnTo>
                  <a:lnTo>
                    <a:pt x="2122364" y="29575"/>
                  </a:lnTo>
                  <a:lnTo>
                    <a:pt x="2181854" y="28028"/>
                  </a:lnTo>
                  <a:lnTo>
                    <a:pt x="2271128" y="27156"/>
                  </a:lnTo>
                  <a:lnTo>
                    <a:pt x="2300890" y="26042"/>
                  </a:lnTo>
                  <a:lnTo>
                    <a:pt x="2391174" y="20725"/>
                  </a:lnTo>
                  <a:lnTo>
                    <a:pt x="2454453" y="19133"/>
                  </a:lnTo>
                  <a:lnTo>
                    <a:pt x="2721683" y="17893"/>
                  </a:lnTo>
                  <a:lnTo>
                    <a:pt x="2750087" y="18874"/>
                  </a:lnTo>
                  <a:lnTo>
                    <a:pt x="2778946" y="20521"/>
                  </a:lnTo>
                  <a:lnTo>
                    <a:pt x="2808108" y="22610"/>
                  </a:lnTo>
                  <a:lnTo>
                    <a:pt x="2836478" y="24003"/>
                  </a:lnTo>
                  <a:lnTo>
                    <a:pt x="2891813" y="25551"/>
                  </a:lnTo>
                  <a:lnTo>
                    <a:pt x="2919071" y="26956"/>
                  </a:lnTo>
                  <a:lnTo>
                    <a:pt x="2973171" y="31163"/>
                  </a:lnTo>
                  <a:lnTo>
                    <a:pt x="2997121" y="33674"/>
                  </a:lnTo>
                  <a:lnTo>
                    <a:pt x="3039609" y="39109"/>
                  </a:lnTo>
                  <a:lnTo>
                    <a:pt x="3057290" y="40956"/>
                  </a:lnTo>
                  <a:lnTo>
                    <a:pt x="3073044" y="42187"/>
                  </a:lnTo>
                  <a:lnTo>
                    <a:pt x="3116461" y="4464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16"/>
            <p:cNvSpPr/>
            <p:nvPr/>
          </p:nvSpPr>
          <p:spPr>
            <a:xfrm>
              <a:off x="6022181" y="4368343"/>
              <a:ext cx="2143126" cy="80255"/>
            </a:xfrm>
            <a:custGeom>
              <a:avLst/>
              <a:gdLst/>
              <a:ahLst/>
              <a:cxnLst/>
              <a:rect l="0" t="0" r="0" b="0"/>
              <a:pathLst>
                <a:path w="2143126" h="80255">
                  <a:moveTo>
                    <a:pt x="0" y="80254"/>
                  </a:moveTo>
                  <a:lnTo>
                    <a:pt x="0" y="75514"/>
                  </a:lnTo>
                  <a:lnTo>
                    <a:pt x="992" y="74117"/>
                  </a:lnTo>
                  <a:lnTo>
                    <a:pt x="2645" y="73186"/>
                  </a:lnTo>
                  <a:lnTo>
                    <a:pt x="7688" y="71692"/>
                  </a:lnTo>
                  <a:lnTo>
                    <a:pt x="51160" y="71327"/>
                  </a:lnTo>
                  <a:lnTo>
                    <a:pt x="56927" y="72318"/>
                  </a:lnTo>
                  <a:lnTo>
                    <a:pt x="62756" y="73972"/>
                  </a:lnTo>
                  <a:lnTo>
                    <a:pt x="68627" y="76065"/>
                  </a:lnTo>
                  <a:lnTo>
                    <a:pt x="85732" y="78393"/>
                  </a:lnTo>
                  <a:lnTo>
                    <a:pt x="152275" y="80091"/>
                  </a:lnTo>
                  <a:lnTo>
                    <a:pt x="176818" y="79189"/>
                  </a:lnTo>
                  <a:lnTo>
                    <a:pt x="190308" y="77560"/>
                  </a:lnTo>
                  <a:lnTo>
                    <a:pt x="204263" y="75481"/>
                  </a:lnTo>
                  <a:lnTo>
                    <a:pt x="235643" y="73172"/>
                  </a:lnTo>
                  <a:lnTo>
                    <a:pt x="269433" y="71153"/>
                  </a:lnTo>
                  <a:lnTo>
                    <a:pt x="286778" y="69226"/>
                  </a:lnTo>
                  <a:lnTo>
                    <a:pt x="362131" y="59004"/>
                  </a:lnTo>
                  <a:lnTo>
                    <a:pt x="382312" y="57157"/>
                  </a:lnTo>
                  <a:lnTo>
                    <a:pt x="444888" y="53567"/>
                  </a:lnTo>
                  <a:lnTo>
                    <a:pt x="490093" y="49211"/>
                  </a:lnTo>
                  <a:lnTo>
                    <a:pt x="533996" y="43967"/>
                  </a:lnTo>
                  <a:lnTo>
                    <a:pt x="623513" y="32517"/>
                  </a:lnTo>
                  <a:lnTo>
                    <a:pt x="647847" y="30570"/>
                  </a:lnTo>
                  <a:lnTo>
                    <a:pt x="724759" y="26838"/>
                  </a:lnTo>
                  <a:lnTo>
                    <a:pt x="777529" y="22449"/>
                  </a:lnTo>
                  <a:lnTo>
                    <a:pt x="862182" y="14399"/>
                  </a:lnTo>
                  <a:lnTo>
                    <a:pt x="890303" y="12538"/>
                  </a:lnTo>
                  <a:lnTo>
                    <a:pt x="945362" y="10471"/>
                  </a:lnTo>
                  <a:lnTo>
                    <a:pt x="1031303" y="9307"/>
                  </a:lnTo>
                  <a:lnTo>
                    <a:pt x="1059606" y="8151"/>
                  </a:lnTo>
                  <a:lnTo>
                    <a:pt x="1087404" y="6389"/>
                  </a:lnTo>
                  <a:lnTo>
                    <a:pt x="1114866" y="4221"/>
                  </a:lnTo>
                  <a:lnTo>
                    <a:pt x="1171837" y="1813"/>
                  </a:lnTo>
                  <a:lnTo>
                    <a:pt x="1257047" y="458"/>
                  </a:lnTo>
                  <a:lnTo>
                    <a:pt x="1370580" y="0"/>
                  </a:lnTo>
                  <a:lnTo>
                    <a:pt x="1398900" y="955"/>
                  </a:lnTo>
                  <a:lnTo>
                    <a:pt x="1426708" y="2583"/>
                  </a:lnTo>
                  <a:lnTo>
                    <a:pt x="1454178" y="4661"/>
                  </a:lnTo>
                  <a:lnTo>
                    <a:pt x="1508512" y="6970"/>
                  </a:lnTo>
                  <a:lnTo>
                    <a:pt x="1586659" y="8270"/>
                  </a:lnTo>
                  <a:lnTo>
                    <a:pt x="1635853" y="9566"/>
                  </a:lnTo>
                  <a:lnTo>
                    <a:pt x="1660084" y="11300"/>
                  </a:lnTo>
                  <a:lnTo>
                    <a:pt x="1684177" y="13449"/>
                  </a:lnTo>
                  <a:lnTo>
                    <a:pt x="1732111" y="15837"/>
                  </a:lnTo>
                  <a:lnTo>
                    <a:pt x="1779874" y="17890"/>
                  </a:lnTo>
                  <a:lnTo>
                    <a:pt x="1803723" y="19826"/>
                  </a:lnTo>
                  <a:lnTo>
                    <a:pt x="1827560" y="22109"/>
                  </a:lnTo>
                  <a:lnTo>
                    <a:pt x="1872567" y="27292"/>
                  </a:lnTo>
                  <a:lnTo>
                    <a:pt x="1962791" y="38704"/>
                  </a:lnTo>
                  <a:lnTo>
                    <a:pt x="1985199" y="40648"/>
                  </a:lnTo>
                  <a:lnTo>
                    <a:pt x="2028618" y="42808"/>
                  </a:lnTo>
                  <a:lnTo>
                    <a:pt x="2047935" y="44376"/>
                  </a:lnTo>
                  <a:lnTo>
                    <a:pt x="2065774" y="46413"/>
                  </a:lnTo>
                  <a:lnTo>
                    <a:pt x="2082628" y="48764"/>
                  </a:lnTo>
                  <a:lnTo>
                    <a:pt x="2096841" y="50331"/>
                  </a:lnTo>
                  <a:lnTo>
                    <a:pt x="2109292" y="51375"/>
                  </a:lnTo>
                  <a:lnTo>
                    <a:pt x="2143125" y="5346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276600" y="2107406"/>
            <a:ext cx="5616775" cy="4750594"/>
            <a:chOff x="4155876" y="1832199"/>
            <a:chExt cx="5616775" cy="4750594"/>
          </a:xfrm>
        </p:grpSpPr>
        <p:sp>
          <p:nvSpPr>
            <p:cNvPr id="14" name="SMARTInkAnnotation17"/>
            <p:cNvSpPr/>
            <p:nvPr/>
          </p:nvSpPr>
          <p:spPr>
            <a:xfrm>
              <a:off x="6165056" y="3323457"/>
              <a:ext cx="3187899" cy="169664"/>
            </a:xfrm>
            <a:custGeom>
              <a:avLst/>
              <a:gdLst/>
              <a:ahLst/>
              <a:cxnLst/>
              <a:rect l="0" t="0" r="0" b="0"/>
              <a:pathLst>
                <a:path w="3187899" h="169664">
                  <a:moveTo>
                    <a:pt x="0" y="35718"/>
                  </a:moveTo>
                  <a:lnTo>
                    <a:pt x="4740" y="30978"/>
                  </a:lnTo>
                  <a:lnTo>
                    <a:pt x="8121" y="29581"/>
                  </a:lnTo>
                  <a:lnTo>
                    <a:pt x="25159" y="27340"/>
                  </a:lnTo>
                  <a:lnTo>
                    <a:pt x="28679" y="27156"/>
                  </a:lnTo>
                  <a:lnTo>
                    <a:pt x="47854" y="22157"/>
                  </a:lnTo>
                  <a:lnTo>
                    <a:pt x="123567" y="17118"/>
                  </a:lnTo>
                  <a:lnTo>
                    <a:pt x="150830" y="13230"/>
                  </a:lnTo>
                  <a:lnTo>
                    <a:pt x="233219" y="9496"/>
                  </a:lnTo>
                  <a:lnTo>
                    <a:pt x="635940" y="8929"/>
                  </a:lnTo>
                  <a:lnTo>
                    <a:pt x="770853" y="1862"/>
                  </a:lnTo>
                  <a:lnTo>
                    <a:pt x="855464" y="551"/>
                  </a:lnTo>
                  <a:lnTo>
                    <a:pt x="1353519" y="0"/>
                  </a:lnTo>
                  <a:lnTo>
                    <a:pt x="1590612" y="9094"/>
                  </a:lnTo>
                  <a:lnTo>
                    <a:pt x="1696974" y="14821"/>
                  </a:lnTo>
                  <a:lnTo>
                    <a:pt x="1768227" y="16508"/>
                  </a:lnTo>
                  <a:lnTo>
                    <a:pt x="1870538" y="17459"/>
                  </a:lnTo>
                  <a:lnTo>
                    <a:pt x="1939623" y="20327"/>
                  </a:lnTo>
                  <a:lnTo>
                    <a:pt x="2009024" y="23917"/>
                  </a:lnTo>
                  <a:lnTo>
                    <a:pt x="2076247" y="25512"/>
                  </a:lnTo>
                  <a:lnTo>
                    <a:pt x="2278712" y="26677"/>
                  </a:lnTo>
                  <a:lnTo>
                    <a:pt x="2346591" y="29384"/>
                  </a:lnTo>
                  <a:lnTo>
                    <a:pt x="2446166" y="33842"/>
                  </a:lnTo>
                  <a:lnTo>
                    <a:pt x="2512959" y="35876"/>
                  </a:lnTo>
                  <a:lnTo>
                    <a:pt x="2582331" y="40088"/>
                  </a:lnTo>
                  <a:lnTo>
                    <a:pt x="2616507" y="43592"/>
                  </a:lnTo>
                  <a:lnTo>
                    <a:pt x="2650205" y="47913"/>
                  </a:lnTo>
                  <a:lnTo>
                    <a:pt x="2715759" y="57013"/>
                  </a:lnTo>
                  <a:lnTo>
                    <a:pt x="2777968" y="64365"/>
                  </a:lnTo>
                  <a:lnTo>
                    <a:pt x="2808447" y="68707"/>
                  </a:lnTo>
                  <a:lnTo>
                    <a:pt x="2868772" y="78823"/>
                  </a:lnTo>
                  <a:lnTo>
                    <a:pt x="2898748" y="85291"/>
                  </a:lnTo>
                  <a:lnTo>
                    <a:pt x="2928656" y="92579"/>
                  </a:lnTo>
                  <a:lnTo>
                    <a:pt x="2987352" y="107622"/>
                  </a:lnTo>
                  <a:lnTo>
                    <a:pt x="3043203" y="120923"/>
                  </a:lnTo>
                  <a:lnTo>
                    <a:pt x="3067623" y="127248"/>
                  </a:lnTo>
                  <a:lnTo>
                    <a:pt x="3089855" y="133449"/>
                  </a:lnTo>
                  <a:lnTo>
                    <a:pt x="3110629" y="139567"/>
                  </a:lnTo>
                  <a:lnTo>
                    <a:pt x="3128448" y="145631"/>
                  </a:lnTo>
                  <a:lnTo>
                    <a:pt x="3144296" y="151657"/>
                  </a:lnTo>
                  <a:lnTo>
                    <a:pt x="3187898" y="169663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8"/>
            <p:cNvSpPr/>
            <p:nvPr/>
          </p:nvSpPr>
          <p:spPr>
            <a:xfrm>
              <a:off x="6352579" y="3573490"/>
              <a:ext cx="1223368" cy="80366"/>
            </a:xfrm>
            <a:custGeom>
              <a:avLst/>
              <a:gdLst/>
              <a:ahLst/>
              <a:cxnLst/>
              <a:rect l="0" t="0" r="0" b="0"/>
              <a:pathLst>
                <a:path w="1223368" h="80366">
                  <a:moveTo>
                    <a:pt x="0" y="8927"/>
                  </a:moveTo>
                  <a:lnTo>
                    <a:pt x="9481" y="4186"/>
                  </a:lnTo>
                  <a:lnTo>
                    <a:pt x="16782" y="1859"/>
                  </a:lnTo>
                  <a:lnTo>
                    <a:pt x="29115" y="549"/>
                  </a:lnTo>
                  <a:lnTo>
                    <a:pt x="63990" y="70"/>
                  </a:lnTo>
                  <a:lnTo>
                    <a:pt x="146432" y="0"/>
                  </a:lnTo>
                  <a:lnTo>
                    <a:pt x="159137" y="992"/>
                  </a:lnTo>
                  <a:lnTo>
                    <a:pt x="172568" y="2645"/>
                  </a:lnTo>
                  <a:lnTo>
                    <a:pt x="186483" y="4739"/>
                  </a:lnTo>
                  <a:lnTo>
                    <a:pt x="215173" y="7066"/>
                  </a:lnTo>
                  <a:lnTo>
                    <a:pt x="245453" y="9092"/>
                  </a:lnTo>
                  <a:lnTo>
                    <a:pt x="261862" y="11022"/>
                  </a:lnTo>
                  <a:lnTo>
                    <a:pt x="278754" y="13300"/>
                  </a:lnTo>
                  <a:lnTo>
                    <a:pt x="295970" y="14819"/>
                  </a:lnTo>
                  <a:lnTo>
                    <a:pt x="330971" y="16507"/>
                  </a:lnTo>
                  <a:lnTo>
                    <a:pt x="349632" y="17949"/>
                  </a:lnTo>
                  <a:lnTo>
                    <a:pt x="369018" y="19903"/>
                  </a:lnTo>
                  <a:lnTo>
                    <a:pt x="409078" y="24719"/>
                  </a:lnTo>
                  <a:lnTo>
                    <a:pt x="450035" y="30167"/>
                  </a:lnTo>
                  <a:lnTo>
                    <a:pt x="471671" y="32017"/>
                  </a:lnTo>
                  <a:lnTo>
                    <a:pt x="494034" y="33250"/>
                  </a:lnTo>
                  <a:lnTo>
                    <a:pt x="516879" y="34072"/>
                  </a:lnTo>
                  <a:lnTo>
                    <a:pt x="540047" y="35612"/>
                  </a:lnTo>
                  <a:lnTo>
                    <a:pt x="586956" y="39970"/>
                  </a:lnTo>
                  <a:lnTo>
                    <a:pt x="611570" y="41528"/>
                  </a:lnTo>
                  <a:lnTo>
                    <a:pt x="636909" y="42567"/>
                  </a:lnTo>
                  <a:lnTo>
                    <a:pt x="662731" y="43261"/>
                  </a:lnTo>
                  <a:lnTo>
                    <a:pt x="688875" y="44715"/>
                  </a:lnTo>
                  <a:lnTo>
                    <a:pt x="741737" y="48976"/>
                  </a:lnTo>
                  <a:lnTo>
                    <a:pt x="768335" y="50509"/>
                  </a:lnTo>
                  <a:lnTo>
                    <a:pt x="821702" y="52213"/>
                  </a:lnTo>
                  <a:lnTo>
                    <a:pt x="848434" y="53659"/>
                  </a:lnTo>
                  <a:lnTo>
                    <a:pt x="927729" y="59444"/>
                  </a:lnTo>
                  <a:lnTo>
                    <a:pt x="977541" y="61144"/>
                  </a:lnTo>
                  <a:lnTo>
                    <a:pt x="1001935" y="62591"/>
                  </a:lnTo>
                  <a:lnTo>
                    <a:pt x="1026138" y="64547"/>
                  </a:lnTo>
                  <a:lnTo>
                    <a:pt x="1050209" y="66843"/>
                  </a:lnTo>
                  <a:lnTo>
                    <a:pt x="1073202" y="68374"/>
                  </a:lnTo>
                  <a:lnTo>
                    <a:pt x="1095476" y="69394"/>
                  </a:lnTo>
                  <a:lnTo>
                    <a:pt x="1117270" y="70075"/>
                  </a:lnTo>
                  <a:lnTo>
                    <a:pt x="1135769" y="71520"/>
                  </a:lnTo>
                  <a:lnTo>
                    <a:pt x="1152070" y="73476"/>
                  </a:lnTo>
                  <a:lnTo>
                    <a:pt x="1166906" y="75772"/>
                  </a:lnTo>
                  <a:lnTo>
                    <a:pt x="1179774" y="77303"/>
                  </a:lnTo>
                  <a:lnTo>
                    <a:pt x="1191328" y="78324"/>
                  </a:lnTo>
                  <a:lnTo>
                    <a:pt x="1223367" y="80365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9"/>
            <p:cNvSpPr/>
            <p:nvPr/>
          </p:nvSpPr>
          <p:spPr>
            <a:xfrm>
              <a:off x="5578565" y="1903636"/>
              <a:ext cx="591859" cy="583660"/>
            </a:xfrm>
            <a:custGeom>
              <a:avLst/>
              <a:gdLst/>
              <a:ahLst/>
              <a:cxnLst/>
              <a:rect l="0" t="0" r="0" b="0"/>
              <a:pathLst>
                <a:path w="591859" h="583660">
                  <a:moveTo>
                    <a:pt x="523983" y="80367"/>
                  </a:moveTo>
                  <a:lnTo>
                    <a:pt x="516854" y="67101"/>
                  </a:lnTo>
                  <a:lnTo>
                    <a:pt x="509744" y="57034"/>
                  </a:lnTo>
                  <a:lnTo>
                    <a:pt x="507732" y="50815"/>
                  </a:lnTo>
                  <a:lnTo>
                    <a:pt x="505212" y="47767"/>
                  </a:lnTo>
                  <a:lnTo>
                    <a:pt x="492184" y="38738"/>
                  </a:lnTo>
                  <a:lnTo>
                    <a:pt x="481407" y="32761"/>
                  </a:lnTo>
                  <a:lnTo>
                    <a:pt x="467357" y="29443"/>
                  </a:lnTo>
                  <a:lnTo>
                    <a:pt x="450198" y="27969"/>
                  </a:lnTo>
                  <a:lnTo>
                    <a:pt x="440067" y="27576"/>
                  </a:lnTo>
                  <a:lnTo>
                    <a:pt x="429344" y="27313"/>
                  </a:lnTo>
                  <a:lnTo>
                    <a:pt x="417234" y="28131"/>
                  </a:lnTo>
                  <a:lnTo>
                    <a:pt x="404200" y="29668"/>
                  </a:lnTo>
                  <a:lnTo>
                    <a:pt x="390550" y="31685"/>
                  </a:lnTo>
                  <a:lnTo>
                    <a:pt x="377480" y="35014"/>
                  </a:lnTo>
                  <a:lnTo>
                    <a:pt x="364799" y="39218"/>
                  </a:lnTo>
                  <a:lnTo>
                    <a:pt x="311189" y="60222"/>
                  </a:lnTo>
                  <a:lnTo>
                    <a:pt x="295800" y="67930"/>
                  </a:lnTo>
                  <a:lnTo>
                    <a:pt x="279587" y="77036"/>
                  </a:lnTo>
                  <a:lnTo>
                    <a:pt x="262826" y="87076"/>
                  </a:lnTo>
                  <a:lnTo>
                    <a:pt x="246691" y="97738"/>
                  </a:lnTo>
                  <a:lnTo>
                    <a:pt x="230973" y="108815"/>
                  </a:lnTo>
                  <a:lnTo>
                    <a:pt x="200279" y="131706"/>
                  </a:lnTo>
                  <a:lnTo>
                    <a:pt x="170101" y="155109"/>
                  </a:lnTo>
                  <a:lnTo>
                    <a:pt x="155109" y="168890"/>
                  </a:lnTo>
                  <a:lnTo>
                    <a:pt x="140153" y="184031"/>
                  </a:lnTo>
                  <a:lnTo>
                    <a:pt x="125222" y="200078"/>
                  </a:lnTo>
                  <a:lnTo>
                    <a:pt x="111298" y="215737"/>
                  </a:lnTo>
                  <a:lnTo>
                    <a:pt x="85245" y="246365"/>
                  </a:lnTo>
                  <a:lnTo>
                    <a:pt x="73733" y="262470"/>
                  </a:lnTo>
                  <a:lnTo>
                    <a:pt x="63082" y="279160"/>
                  </a:lnTo>
                  <a:lnTo>
                    <a:pt x="53005" y="296239"/>
                  </a:lnTo>
                  <a:lnTo>
                    <a:pt x="43310" y="313579"/>
                  </a:lnTo>
                  <a:lnTo>
                    <a:pt x="24600" y="348720"/>
                  </a:lnTo>
                  <a:lnTo>
                    <a:pt x="17428" y="366425"/>
                  </a:lnTo>
                  <a:lnTo>
                    <a:pt x="11655" y="384182"/>
                  </a:lnTo>
                  <a:lnTo>
                    <a:pt x="6814" y="401973"/>
                  </a:lnTo>
                  <a:lnTo>
                    <a:pt x="3586" y="418795"/>
                  </a:lnTo>
                  <a:lnTo>
                    <a:pt x="1434" y="434970"/>
                  </a:lnTo>
                  <a:lnTo>
                    <a:pt x="0" y="450714"/>
                  </a:lnTo>
                  <a:lnTo>
                    <a:pt x="36" y="465179"/>
                  </a:lnTo>
                  <a:lnTo>
                    <a:pt x="1052" y="478792"/>
                  </a:lnTo>
                  <a:lnTo>
                    <a:pt x="2721" y="491835"/>
                  </a:lnTo>
                  <a:lnTo>
                    <a:pt x="6811" y="503507"/>
                  </a:lnTo>
                  <a:lnTo>
                    <a:pt x="12515" y="514265"/>
                  </a:lnTo>
                  <a:lnTo>
                    <a:pt x="19293" y="524414"/>
                  </a:lnTo>
                  <a:lnTo>
                    <a:pt x="27781" y="534156"/>
                  </a:lnTo>
                  <a:lnTo>
                    <a:pt x="37408" y="543628"/>
                  </a:lnTo>
                  <a:lnTo>
                    <a:pt x="47795" y="552918"/>
                  </a:lnTo>
                  <a:lnTo>
                    <a:pt x="59681" y="560104"/>
                  </a:lnTo>
                  <a:lnTo>
                    <a:pt x="72565" y="565888"/>
                  </a:lnTo>
                  <a:lnTo>
                    <a:pt x="86116" y="570735"/>
                  </a:lnTo>
                  <a:lnTo>
                    <a:pt x="101103" y="574959"/>
                  </a:lnTo>
                  <a:lnTo>
                    <a:pt x="117047" y="578767"/>
                  </a:lnTo>
                  <a:lnTo>
                    <a:pt x="133630" y="582298"/>
                  </a:lnTo>
                  <a:lnTo>
                    <a:pt x="150638" y="583659"/>
                  </a:lnTo>
                  <a:lnTo>
                    <a:pt x="167930" y="583575"/>
                  </a:lnTo>
                  <a:lnTo>
                    <a:pt x="185411" y="582527"/>
                  </a:lnTo>
                  <a:lnTo>
                    <a:pt x="204011" y="579843"/>
                  </a:lnTo>
                  <a:lnTo>
                    <a:pt x="223356" y="576070"/>
                  </a:lnTo>
                  <a:lnTo>
                    <a:pt x="243197" y="571570"/>
                  </a:lnTo>
                  <a:lnTo>
                    <a:pt x="262379" y="565594"/>
                  </a:lnTo>
                  <a:lnTo>
                    <a:pt x="281119" y="558633"/>
                  </a:lnTo>
                  <a:lnTo>
                    <a:pt x="299566" y="551016"/>
                  </a:lnTo>
                  <a:lnTo>
                    <a:pt x="317817" y="541969"/>
                  </a:lnTo>
                  <a:lnTo>
                    <a:pt x="335937" y="531969"/>
                  </a:lnTo>
                  <a:lnTo>
                    <a:pt x="353970" y="521334"/>
                  </a:lnTo>
                  <a:lnTo>
                    <a:pt x="371946" y="509282"/>
                  </a:lnTo>
                  <a:lnTo>
                    <a:pt x="389883" y="496287"/>
                  </a:lnTo>
                  <a:lnTo>
                    <a:pt x="407794" y="482663"/>
                  </a:lnTo>
                  <a:lnTo>
                    <a:pt x="424696" y="467627"/>
                  </a:lnTo>
                  <a:lnTo>
                    <a:pt x="440924" y="451650"/>
                  </a:lnTo>
                  <a:lnTo>
                    <a:pt x="456704" y="435045"/>
                  </a:lnTo>
                  <a:lnTo>
                    <a:pt x="471193" y="418022"/>
                  </a:lnTo>
                  <a:lnTo>
                    <a:pt x="484821" y="400721"/>
                  </a:lnTo>
                  <a:lnTo>
                    <a:pt x="497874" y="383233"/>
                  </a:lnTo>
                  <a:lnTo>
                    <a:pt x="522962" y="347927"/>
                  </a:lnTo>
                  <a:lnTo>
                    <a:pt x="535209" y="330178"/>
                  </a:lnTo>
                  <a:lnTo>
                    <a:pt x="545358" y="312392"/>
                  </a:lnTo>
                  <a:lnTo>
                    <a:pt x="554107" y="294582"/>
                  </a:lnTo>
                  <a:lnTo>
                    <a:pt x="561925" y="276755"/>
                  </a:lnTo>
                  <a:lnTo>
                    <a:pt x="569122" y="258917"/>
                  </a:lnTo>
                  <a:lnTo>
                    <a:pt x="582409" y="223223"/>
                  </a:lnTo>
                  <a:lnTo>
                    <a:pt x="586747" y="205370"/>
                  </a:lnTo>
                  <a:lnTo>
                    <a:pt x="589638" y="187515"/>
                  </a:lnTo>
                  <a:lnTo>
                    <a:pt x="591566" y="169658"/>
                  </a:lnTo>
                  <a:lnTo>
                    <a:pt x="591858" y="152793"/>
                  </a:lnTo>
                  <a:lnTo>
                    <a:pt x="591061" y="136589"/>
                  </a:lnTo>
                  <a:lnTo>
                    <a:pt x="589538" y="120825"/>
                  </a:lnTo>
                  <a:lnTo>
                    <a:pt x="586538" y="106347"/>
                  </a:lnTo>
                  <a:lnTo>
                    <a:pt x="582553" y="92726"/>
                  </a:lnTo>
                  <a:lnTo>
                    <a:pt x="577913" y="79677"/>
                  </a:lnTo>
                  <a:lnTo>
                    <a:pt x="570850" y="68001"/>
                  </a:lnTo>
                  <a:lnTo>
                    <a:pt x="562173" y="57240"/>
                  </a:lnTo>
                  <a:lnTo>
                    <a:pt x="552419" y="47090"/>
                  </a:lnTo>
                  <a:lnTo>
                    <a:pt x="541949" y="38339"/>
                  </a:lnTo>
                  <a:lnTo>
                    <a:pt x="530999" y="30520"/>
                  </a:lnTo>
                  <a:lnTo>
                    <a:pt x="519730" y="23323"/>
                  </a:lnTo>
                  <a:lnTo>
                    <a:pt x="505273" y="17533"/>
                  </a:lnTo>
                  <a:lnTo>
                    <a:pt x="488689" y="12681"/>
                  </a:lnTo>
                  <a:lnTo>
                    <a:pt x="434686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20"/>
            <p:cNvSpPr/>
            <p:nvPr/>
          </p:nvSpPr>
          <p:spPr>
            <a:xfrm>
              <a:off x="9076134" y="1832199"/>
              <a:ext cx="696517" cy="642262"/>
            </a:xfrm>
            <a:custGeom>
              <a:avLst/>
              <a:gdLst/>
              <a:ahLst/>
              <a:cxnLst/>
              <a:rect l="0" t="0" r="0" b="0"/>
              <a:pathLst>
                <a:path w="696517" h="642262">
                  <a:moveTo>
                    <a:pt x="0" y="526851"/>
                  </a:moveTo>
                  <a:lnTo>
                    <a:pt x="0" y="604368"/>
                  </a:lnTo>
                  <a:lnTo>
                    <a:pt x="2646" y="616204"/>
                  </a:lnTo>
                  <a:lnTo>
                    <a:pt x="7130" y="627087"/>
                  </a:lnTo>
                  <a:lnTo>
                    <a:pt x="12429" y="635231"/>
                  </a:lnTo>
                  <a:lnTo>
                    <a:pt x="15231" y="637800"/>
                  </a:lnTo>
                  <a:lnTo>
                    <a:pt x="18093" y="639512"/>
                  </a:lnTo>
                  <a:lnTo>
                    <a:pt x="23915" y="641415"/>
                  </a:lnTo>
                  <a:lnTo>
                    <a:pt x="29811" y="642261"/>
                  </a:lnTo>
                  <a:lnTo>
                    <a:pt x="32772" y="641494"/>
                  </a:lnTo>
                  <a:lnTo>
                    <a:pt x="38709" y="637996"/>
                  </a:lnTo>
                  <a:lnTo>
                    <a:pt x="47629" y="630449"/>
                  </a:lnTo>
                  <a:lnTo>
                    <a:pt x="61296" y="612448"/>
                  </a:lnTo>
                  <a:lnTo>
                    <a:pt x="82655" y="583522"/>
                  </a:lnTo>
                  <a:lnTo>
                    <a:pt x="112574" y="545076"/>
                  </a:lnTo>
                  <a:lnTo>
                    <a:pt x="146575" y="502265"/>
                  </a:lnTo>
                  <a:lnTo>
                    <a:pt x="172632" y="467637"/>
                  </a:lnTo>
                  <a:lnTo>
                    <a:pt x="186525" y="448680"/>
                  </a:lnTo>
                  <a:lnTo>
                    <a:pt x="201741" y="429096"/>
                  </a:lnTo>
                  <a:lnTo>
                    <a:pt x="234522" y="388816"/>
                  </a:lnTo>
                  <a:lnTo>
                    <a:pt x="252591" y="368351"/>
                  </a:lnTo>
                  <a:lnTo>
                    <a:pt x="291187" y="327092"/>
                  </a:lnTo>
                  <a:lnTo>
                    <a:pt x="312195" y="306366"/>
                  </a:lnTo>
                  <a:lnTo>
                    <a:pt x="356703" y="264816"/>
                  </a:lnTo>
                  <a:lnTo>
                    <a:pt x="426386" y="202377"/>
                  </a:lnTo>
                  <a:lnTo>
                    <a:pt x="449953" y="182543"/>
                  </a:lnTo>
                  <a:lnTo>
                    <a:pt x="497304" y="144630"/>
                  </a:lnTo>
                  <a:lnTo>
                    <a:pt x="568588" y="89817"/>
                  </a:lnTo>
                  <a:lnTo>
                    <a:pt x="610885" y="59100"/>
                  </a:lnTo>
                  <a:lnTo>
                    <a:pt x="696516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21"/>
            <p:cNvSpPr/>
            <p:nvPr/>
          </p:nvSpPr>
          <p:spPr>
            <a:xfrm>
              <a:off x="4155876" y="6538144"/>
              <a:ext cx="44650" cy="44649"/>
            </a:xfrm>
            <a:custGeom>
              <a:avLst/>
              <a:gdLst/>
              <a:ahLst/>
              <a:cxnLst/>
              <a:rect l="0" t="0" r="0" b="0"/>
              <a:pathLst>
                <a:path w="44650" h="44649">
                  <a:moveTo>
                    <a:pt x="44649" y="0"/>
                  </a:moveTo>
                  <a:lnTo>
                    <a:pt x="21584" y="15376"/>
                  </a:lnTo>
                  <a:lnTo>
                    <a:pt x="19350" y="18189"/>
                  </a:lnTo>
                  <a:lnTo>
                    <a:pt x="16869" y="22047"/>
                  </a:lnTo>
                  <a:lnTo>
                    <a:pt x="14222" y="26605"/>
                  </a:lnTo>
                  <a:lnTo>
                    <a:pt x="11466" y="30634"/>
                  </a:lnTo>
                  <a:lnTo>
                    <a:pt x="8636" y="34313"/>
                  </a:lnTo>
                  <a:lnTo>
                    <a:pt x="0" y="44648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/>
      <p:bldP spid="30725" grpId="0"/>
      <p:bldP spid="30726" grpId="0" animBg="1"/>
      <p:bldP spid="30728" grpId="0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153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u="sng">
                <a:latin typeface="Century Gothic" pitchFamily="34" charset="0"/>
              </a:rPr>
              <a:t>Industrial Revolution 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609600" y="914400"/>
            <a:ext cx="8077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i="1" dirty="0">
                <a:latin typeface="Century Gothic" pitchFamily="34" charset="0"/>
              </a:rPr>
              <a:t>Lets look at a couple samples of how questions look on the OGT that will test your knowledge of the Industrial Revolution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304800" y="1676400"/>
            <a:ext cx="3886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0" y="3124200"/>
            <a:ext cx="3810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/>
              <a:t>Why was the formation of labor unions an effect of U.S. industrialization in the late 1800s? </a:t>
            </a:r>
          </a:p>
          <a:p>
            <a:pPr lvl="1"/>
            <a:endParaRPr lang="en-US" dirty="0"/>
          </a:p>
        </p:txBody>
      </p:sp>
      <p:sp>
        <p:nvSpPr>
          <p:cNvPr id="31750" name="AutoShape 6"/>
          <p:cNvSpPr>
            <a:spLocks noChangeArrowheads="1"/>
          </p:cNvSpPr>
          <p:nvPr/>
        </p:nvSpPr>
        <p:spPr bwMode="auto">
          <a:xfrm>
            <a:off x="3657600" y="3124200"/>
            <a:ext cx="762000" cy="9144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4267200" y="2133600"/>
            <a:ext cx="4562475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800100" lvl="1" indent="-342900">
              <a:buFontTx/>
              <a:buAutoNum type="alphaUcPeriod"/>
            </a:pPr>
            <a:r>
              <a:rPr lang="en-US" dirty="0"/>
              <a:t>Unions were needed to guarantee </a:t>
            </a:r>
            <a:r>
              <a:rPr lang="en-US" dirty="0" smtClean="0"/>
              <a:t>a steady </a:t>
            </a:r>
            <a:r>
              <a:rPr lang="en-US" dirty="0"/>
              <a:t>supply of workers. </a:t>
            </a:r>
          </a:p>
          <a:p>
            <a:pPr marL="800100" lvl="1" indent="-342900"/>
            <a:endParaRPr lang="en-US" dirty="0"/>
          </a:p>
          <a:p>
            <a:pPr marL="800100" lvl="1" indent="-342900"/>
            <a:r>
              <a:rPr lang="en-US" dirty="0"/>
              <a:t>B. Union membership was required for</a:t>
            </a:r>
          </a:p>
          <a:p>
            <a:pPr marL="800100" lvl="1" indent="-342900"/>
            <a:r>
              <a:rPr lang="en-US" dirty="0"/>
              <a:t>    employment in new industries. </a:t>
            </a:r>
          </a:p>
          <a:p>
            <a:pPr marL="800100" lvl="1" indent="-342900"/>
            <a:endParaRPr lang="en-US" dirty="0"/>
          </a:p>
          <a:p>
            <a:pPr marL="800100" lvl="1" indent="-342900"/>
            <a:r>
              <a:rPr lang="en-US" dirty="0"/>
              <a:t>C. Factory owners set up labor unions </a:t>
            </a:r>
            <a:r>
              <a:rPr lang="en-US" dirty="0" smtClean="0"/>
              <a:t>in order </a:t>
            </a:r>
            <a:r>
              <a:rPr lang="en-US" dirty="0"/>
              <a:t>to control their large workforce. </a:t>
            </a:r>
          </a:p>
          <a:p>
            <a:pPr marL="342900" indent="-342900"/>
            <a:endParaRPr lang="en-US" dirty="0"/>
          </a:p>
          <a:p>
            <a:pPr marL="342900" indent="-342900"/>
            <a:r>
              <a:rPr lang="en-US" dirty="0" smtClean="0"/>
              <a:t>       D</a:t>
            </a:r>
            <a:r>
              <a:rPr lang="en-US" dirty="0"/>
              <a:t>. Unions organized industrial </a:t>
            </a:r>
            <a:r>
              <a:rPr lang="en-US" dirty="0" smtClean="0"/>
              <a:t>workers</a:t>
            </a:r>
          </a:p>
          <a:p>
            <a:pPr marL="342900" indent="-342900"/>
            <a:r>
              <a:rPr lang="en-US" dirty="0"/>
              <a:t> </a:t>
            </a:r>
            <a:r>
              <a:rPr lang="en-US" dirty="0" smtClean="0"/>
              <a:t>           to protest </a:t>
            </a:r>
            <a:r>
              <a:rPr lang="en-US" dirty="0"/>
              <a:t>unsafe </a:t>
            </a:r>
            <a:r>
              <a:rPr lang="en-US" dirty="0" smtClean="0"/>
              <a:t>working</a:t>
            </a:r>
          </a:p>
          <a:p>
            <a:pPr marL="342900" indent="-342900"/>
            <a:r>
              <a:rPr lang="en-US" dirty="0"/>
              <a:t> </a:t>
            </a:r>
            <a:r>
              <a:rPr lang="en-US" dirty="0" smtClean="0"/>
              <a:t>           conditions and long </a:t>
            </a:r>
            <a:r>
              <a:rPr lang="en-US" dirty="0"/>
              <a:t>workdays.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3657600" y="2362200"/>
            <a:ext cx="5204077" cy="1125141"/>
            <a:chOff x="4434628" y="2104007"/>
            <a:chExt cx="5204077" cy="1125141"/>
          </a:xfrm>
        </p:grpSpPr>
        <p:sp>
          <p:nvSpPr>
            <p:cNvPr id="8" name="SMARTInkAnnotation22"/>
            <p:cNvSpPr/>
            <p:nvPr/>
          </p:nvSpPr>
          <p:spPr>
            <a:xfrm>
              <a:off x="5888235" y="2880890"/>
              <a:ext cx="3750470" cy="98227"/>
            </a:xfrm>
            <a:custGeom>
              <a:avLst/>
              <a:gdLst/>
              <a:ahLst/>
              <a:cxnLst/>
              <a:rect l="0" t="0" r="0" b="0"/>
              <a:pathLst>
                <a:path w="3750470" h="98227">
                  <a:moveTo>
                    <a:pt x="0" y="17859"/>
                  </a:moveTo>
                  <a:lnTo>
                    <a:pt x="12429" y="17859"/>
                  </a:lnTo>
                  <a:lnTo>
                    <a:pt x="15232" y="18851"/>
                  </a:lnTo>
                  <a:lnTo>
                    <a:pt x="18092" y="20505"/>
                  </a:lnTo>
                  <a:lnTo>
                    <a:pt x="20991" y="22600"/>
                  </a:lnTo>
                  <a:lnTo>
                    <a:pt x="29504" y="24927"/>
                  </a:lnTo>
                  <a:lnTo>
                    <a:pt x="80657" y="27708"/>
                  </a:lnTo>
                  <a:lnTo>
                    <a:pt x="87506" y="29386"/>
                  </a:lnTo>
                  <a:lnTo>
                    <a:pt x="94057" y="31497"/>
                  </a:lnTo>
                  <a:lnTo>
                    <a:pt x="117496" y="34468"/>
                  </a:lnTo>
                  <a:lnTo>
                    <a:pt x="231815" y="35708"/>
                  </a:lnTo>
                  <a:lnTo>
                    <a:pt x="470424" y="35718"/>
                  </a:lnTo>
                  <a:lnTo>
                    <a:pt x="502765" y="33073"/>
                  </a:lnTo>
                  <a:lnTo>
                    <a:pt x="519724" y="30978"/>
                  </a:lnTo>
                  <a:lnTo>
                    <a:pt x="567294" y="28030"/>
                  </a:lnTo>
                  <a:lnTo>
                    <a:pt x="670142" y="26898"/>
                  </a:lnTo>
                  <a:lnTo>
                    <a:pt x="776920" y="26798"/>
                  </a:lnTo>
                  <a:lnTo>
                    <a:pt x="812618" y="24147"/>
                  </a:lnTo>
                  <a:lnTo>
                    <a:pt x="830472" y="22051"/>
                  </a:lnTo>
                  <a:lnTo>
                    <a:pt x="884043" y="19101"/>
                  </a:lnTo>
                  <a:lnTo>
                    <a:pt x="998884" y="17968"/>
                  </a:lnTo>
                  <a:lnTo>
                    <a:pt x="1098973" y="15227"/>
                  </a:lnTo>
                  <a:lnTo>
                    <a:pt x="1119601" y="13128"/>
                  </a:lnTo>
                  <a:lnTo>
                    <a:pt x="1181818" y="10173"/>
                  </a:lnTo>
                  <a:lnTo>
                    <a:pt x="1285891" y="9093"/>
                  </a:lnTo>
                  <a:lnTo>
                    <a:pt x="1348388" y="6332"/>
                  </a:lnTo>
                  <a:lnTo>
                    <a:pt x="1369222" y="4221"/>
                  </a:lnTo>
                  <a:lnTo>
                    <a:pt x="1426988" y="1250"/>
                  </a:lnTo>
                  <a:lnTo>
                    <a:pt x="1530174" y="164"/>
                  </a:lnTo>
                  <a:lnTo>
                    <a:pt x="2570389" y="0"/>
                  </a:lnTo>
                  <a:lnTo>
                    <a:pt x="2609511" y="2645"/>
                  </a:lnTo>
                  <a:lnTo>
                    <a:pt x="2629666" y="4740"/>
                  </a:lnTo>
                  <a:lnTo>
                    <a:pt x="2681735" y="7688"/>
                  </a:lnTo>
                  <a:lnTo>
                    <a:pt x="2794000" y="8820"/>
                  </a:lnTo>
                  <a:lnTo>
                    <a:pt x="2830270" y="11527"/>
                  </a:lnTo>
                  <a:lnTo>
                    <a:pt x="2848276" y="13637"/>
                  </a:lnTo>
                  <a:lnTo>
                    <a:pt x="2902061" y="16608"/>
                  </a:lnTo>
                  <a:lnTo>
                    <a:pt x="3016985" y="17749"/>
                  </a:lnTo>
                  <a:lnTo>
                    <a:pt x="3056044" y="20456"/>
                  </a:lnTo>
                  <a:lnTo>
                    <a:pt x="3076183" y="22567"/>
                  </a:lnTo>
                  <a:lnTo>
                    <a:pt x="3132970" y="25538"/>
                  </a:lnTo>
                  <a:lnTo>
                    <a:pt x="3211628" y="27534"/>
                  </a:lnTo>
                  <a:lnTo>
                    <a:pt x="3230508" y="29270"/>
                  </a:lnTo>
                  <a:lnTo>
                    <a:pt x="3249046" y="31419"/>
                  </a:lnTo>
                  <a:lnTo>
                    <a:pt x="3322568" y="35862"/>
                  </a:lnTo>
                  <a:lnTo>
                    <a:pt x="3342170" y="37798"/>
                  </a:lnTo>
                  <a:lnTo>
                    <a:pt x="3362184" y="40081"/>
                  </a:lnTo>
                  <a:lnTo>
                    <a:pt x="3400297" y="45264"/>
                  </a:lnTo>
                  <a:lnTo>
                    <a:pt x="3418794" y="48035"/>
                  </a:lnTo>
                  <a:lnTo>
                    <a:pt x="3436087" y="49883"/>
                  </a:lnTo>
                  <a:lnTo>
                    <a:pt x="3468531" y="51936"/>
                  </a:lnTo>
                  <a:lnTo>
                    <a:pt x="3485119" y="53475"/>
                  </a:lnTo>
                  <a:lnTo>
                    <a:pt x="3502132" y="55494"/>
                  </a:lnTo>
                  <a:lnTo>
                    <a:pt x="3519426" y="57832"/>
                  </a:lnTo>
                  <a:lnTo>
                    <a:pt x="3551872" y="63075"/>
                  </a:lnTo>
                  <a:lnTo>
                    <a:pt x="3617864" y="74526"/>
                  </a:lnTo>
                  <a:lnTo>
                    <a:pt x="3634284" y="76473"/>
                  </a:lnTo>
                  <a:lnTo>
                    <a:pt x="3665759" y="78636"/>
                  </a:lnTo>
                  <a:lnTo>
                    <a:pt x="3680104" y="80205"/>
                  </a:lnTo>
                  <a:lnTo>
                    <a:pt x="3693637" y="82243"/>
                  </a:lnTo>
                  <a:lnTo>
                    <a:pt x="3706628" y="84594"/>
                  </a:lnTo>
                  <a:lnTo>
                    <a:pt x="3717274" y="87154"/>
                  </a:lnTo>
                  <a:lnTo>
                    <a:pt x="3726354" y="89852"/>
                  </a:lnTo>
                  <a:lnTo>
                    <a:pt x="3750469" y="9822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23"/>
            <p:cNvSpPr/>
            <p:nvPr/>
          </p:nvSpPr>
          <p:spPr>
            <a:xfrm>
              <a:off x="6227564" y="3104141"/>
              <a:ext cx="2473524" cy="125007"/>
            </a:xfrm>
            <a:custGeom>
              <a:avLst/>
              <a:gdLst/>
              <a:ahLst/>
              <a:cxnLst/>
              <a:rect l="0" t="0" r="0" b="0"/>
              <a:pathLst>
                <a:path w="2473524" h="125007">
                  <a:moveTo>
                    <a:pt x="0" y="17850"/>
                  </a:moveTo>
                  <a:lnTo>
                    <a:pt x="9481" y="17850"/>
                  </a:lnTo>
                  <a:lnTo>
                    <a:pt x="19427" y="15204"/>
                  </a:lnTo>
                  <a:lnTo>
                    <a:pt x="29470" y="11713"/>
                  </a:lnTo>
                  <a:lnTo>
                    <a:pt x="37241" y="10162"/>
                  </a:lnTo>
                  <a:lnTo>
                    <a:pt x="105140" y="8993"/>
                  </a:lnTo>
                  <a:lnTo>
                    <a:pt x="344422" y="8920"/>
                  </a:lnTo>
                  <a:lnTo>
                    <a:pt x="377311" y="6275"/>
                  </a:lnTo>
                  <a:lnTo>
                    <a:pt x="411771" y="2783"/>
                  </a:lnTo>
                  <a:lnTo>
                    <a:pt x="485047" y="542"/>
                  </a:lnTo>
                  <a:lnTo>
                    <a:pt x="690612" y="0"/>
                  </a:lnTo>
                  <a:lnTo>
                    <a:pt x="732256" y="2641"/>
                  </a:lnTo>
                  <a:lnTo>
                    <a:pt x="773915" y="6129"/>
                  </a:lnTo>
                  <a:lnTo>
                    <a:pt x="837408" y="8094"/>
                  </a:lnTo>
                  <a:lnTo>
                    <a:pt x="905060" y="9667"/>
                  </a:lnTo>
                  <a:lnTo>
                    <a:pt x="948283" y="13552"/>
                  </a:lnTo>
                  <a:lnTo>
                    <a:pt x="1016403" y="16577"/>
                  </a:lnTo>
                  <a:lnTo>
                    <a:pt x="1086859" y="17473"/>
                  </a:lnTo>
                  <a:lnTo>
                    <a:pt x="1134254" y="20328"/>
                  </a:lnTo>
                  <a:lnTo>
                    <a:pt x="1181776" y="23912"/>
                  </a:lnTo>
                  <a:lnTo>
                    <a:pt x="1254149" y="26922"/>
                  </a:lnTo>
                  <a:lnTo>
                    <a:pt x="1305508" y="31143"/>
                  </a:lnTo>
                  <a:lnTo>
                    <a:pt x="1379887" y="39097"/>
                  </a:lnTo>
                  <a:lnTo>
                    <a:pt x="1500024" y="46555"/>
                  </a:lnTo>
                  <a:lnTo>
                    <a:pt x="1548731" y="50452"/>
                  </a:lnTo>
                  <a:lnTo>
                    <a:pt x="1625365" y="53637"/>
                  </a:lnTo>
                  <a:lnTo>
                    <a:pt x="1650115" y="55599"/>
                  </a:lnTo>
                  <a:lnTo>
                    <a:pt x="1751612" y="65876"/>
                  </a:lnTo>
                  <a:lnTo>
                    <a:pt x="1804416" y="68961"/>
                  </a:lnTo>
                  <a:lnTo>
                    <a:pt x="1881701" y="70697"/>
                  </a:lnTo>
                  <a:lnTo>
                    <a:pt x="1957517" y="73857"/>
                  </a:lnTo>
                  <a:lnTo>
                    <a:pt x="2009039" y="78461"/>
                  </a:lnTo>
                  <a:lnTo>
                    <a:pt x="2058395" y="83814"/>
                  </a:lnTo>
                  <a:lnTo>
                    <a:pt x="2185729" y="91213"/>
                  </a:lnTo>
                  <a:lnTo>
                    <a:pt x="2234490" y="96096"/>
                  </a:lnTo>
                  <a:lnTo>
                    <a:pt x="2282619" y="101574"/>
                  </a:lnTo>
                  <a:lnTo>
                    <a:pt x="2330469" y="104670"/>
                  </a:lnTo>
                  <a:lnTo>
                    <a:pt x="2375217" y="107038"/>
                  </a:lnTo>
                  <a:lnTo>
                    <a:pt x="2394095" y="109059"/>
                  </a:lnTo>
                  <a:lnTo>
                    <a:pt x="2411641" y="111398"/>
                  </a:lnTo>
                  <a:lnTo>
                    <a:pt x="2426316" y="113950"/>
                  </a:lnTo>
                  <a:lnTo>
                    <a:pt x="2439075" y="116643"/>
                  </a:lnTo>
                  <a:lnTo>
                    <a:pt x="2473523" y="12500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24"/>
            <p:cNvSpPr/>
            <p:nvPr/>
          </p:nvSpPr>
          <p:spPr>
            <a:xfrm>
              <a:off x="5191878" y="2479057"/>
              <a:ext cx="562413" cy="312537"/>
            </a:xfrm>
            <a:custGeom>
              <a:avLst/>
              <a:gdLst/>
              <a:ahLst/>
              <a:cxnLst/>
              <a:rect l="0" t="0" r="0" b="0"/>
              <a:pathLst>
                <a:path w="562413" h="312537">
                  <a:moveTo>
                    <a:pt x="562412" y="312536"/>
                  </a:moveTo>
                  <a:lnTo>
                    <a:pt x="557672" y="312536"/>
                  </a:lnTo>
                  <a:lnTo>
                    <a:pt x="556275" y="311543"/>
                  </a:lnTo>
                  <a:lnTo>
                    <a:pt x="555344" y="309890"/>
                  </a:lnTo>
                  <a:lnTo>
                    <a:pt x="554723" y="307795"/>
                  </a:lnTo>
                  <a:lnTo>
                    <a:pt x="553318" y="306399"/>
                  </a:lnTo>
                  <a:lnTo>
                    <a:pt x="551388" y="305468"/>
                  </a:lnTo>
                  <a:lnTo>
                    <a:pt x="549110" y="304847"/>
                  </a:lnTo>
                  <a:lnTo>
                    <a:pt x="543932" y="301512"/>
                  </a:lnTo>
                  <a:lnTo>
                    <a:pt x="537331" y="296722"/>
                  </a:lnTo>
                  <a:lnTo>
                    <a:pt x="522459" y="288448"/>
                  </a:lnTo>
                  <a:lnTo>
                    <a:pt x="493785" y="273804"/>
                  </a:lnTo>
                  <a:lnTo>
                    <a:pt x="476043" y="264900"/>
                  </a:lnTo>
                  <a:lnTo>
                    <a:pt x="461518" y="258953"/>
                  </a:lnTo>
                  <a:lnTo>
                    <a:pt x="446133" y="252010"/>
                  </a:lnTo>
                  <a:lnTo>
                    <a:pt x="432681" y="242310"/>
                  </a:lnTo>
                  <a:lnTo>
                    <a:pt x="417441" y="234030"/>
                  </a:lnTo>
                  <a:lnTo>
                    <a:pt x="400746" y="226050"/>
                  </a:lnTo>
                  <a:lnTo>
                    <a:pt x="392127" y="221145"/>
                  </a:lnTo>
                  <a:lnTo>
                    <a:pt x="383404" y="215889"/>
                  </a:lnTo>
                  <a:lnTo>
                    <a:pt x="373621" y="211394"/>
                  </a:lnTo>
                  <a:lnTo>
                    <a:pt x="363129" y="207405"/>
                  </a:lnTo>
                  <a:lnTo>
                    <a:pt x="352166" y="203753"/>
                  </a:lnTo>
                  <a:lnTo>
                    <a:pt x="341881" y="199334"/>
                  </a:lnTo>
                  <a:lnTo>
                    <a:pt x="332048" y="194404"/>
                  </a:lnTo>
                  <a:lnTo>
                    <a:pt x="322516" y="189133"/>
                  </a:lnTo>
                  <a:lnTo>
                    <a:pt x="313184" y="184626"/>
                  </a:lnTo>
                  <a:lnTo>
                    <a:pt x="303986" y="180630"/>
                  </a:lnTo>
                  <a:lnTo>
                    <a:pt x="294878" y="176974"/>
                  </a:lnTo>
                  <a:lnTo>
                    <a:pt x="285829" y="172552"/>
                  </a:lnTo>
                  <a:lnTo>
                    <a:pt x="276821" y="167619"/>
                  </a:lnTo>
                  <a:lnTo>
                    <a:pt x="267838" y="162347"/>
                  </a:lnTo>
                  <a:lnTo>
                    <a:pt x="257881" y="156847"/>
                  </a:lnTo>
                  <a:lnTo>
                    <a:pt x="236234" y="145445"/>
                  </a:lnTo>
                  <a:lnTo>
                    <a:pt x="225897" y="140618"/>
                  </a:lnTo>
                  <a:lnTo>
                    <a:pt x="216030" y="136409"/>
                  </a:lnTo>
                  <a:lnTo>
                    <a:pt x="206475" y="132610"/>
                  </a:lnTo>
                  <a:lnTo>
                    <a:pt x="197129" y="128093"/>
                  </a:lnTo>
                  <a:lnTo>
                    <a:pt x="187921" y="123097"/>
                  </a:lnTo>
                  <a:lnTo>
                    <a:pt x="178806" y="117782"/>
                  </a:lnTo>
                  <a:lnTo>
                    <a:pt x="163386" y="109231"/>
                  </a:lnTo>
                  <a:lnTo>
                    <a:pt x="148927" y="101131"/>
                  </a:lnTo>
                  <a:lnTo>
                    <a:pt x="125043" y="86407"/>
                  </a:lnTo>
                  <a:lnTo>
                    <a:pt x="111380" y="78750"/>
                  </a:lnTo>
                  <a:lnTo>
                    <a:pt x="98693" y="69394"/>
                  </a:lnTo>
                  <a:lnTo>
                    <a:pt x="92532" y="64121"/>
                  </a:lnTo>
                  <a:lnTo>
                    <a:pt x="86440" y="60606"/>
                  </a:lnTo>
                  <a:lnTo>
                    <a:pt x="69377" y="54666"/>
                  </a:lnTo>
                  <a:lnTo>
                    <a:pt x="61174" y="49760"/>
                  </a:lnTo>
                  <a:lnTo>
                    <a:pt x="50977" y="41420"/>
                  </a:lnTo>
                  <a:lnTo>
                    <a:pt x="48815" y="38526"/>
                  </a:lnTo>
                  <a:lnTo>
                    <a:pt x="46412" y="32666"/>
                  </a:lnTo>
                  <a:lnTo>
                    <a:pt x="44779" y="30706"/>
                  </a:lnTo>
                  <a:lnTo>
                    <a:pt x="42698" y="29399"/>
                  </a:lnTo>
                  <a:lnTo>
                    <a:pt x="35561" y="26786"/>
                  </a:lnTo>
                  <a:lnTo>
                    <a:pt x="44122" y="26786"/>
                  </a:lnTo>
                  <a:lnTo>
                    <a:pt x="52146" y="34474"/>
                  </a:lnTo>
                  <a:lnTo>
                    <a:pt x="55500" y="35164"/>
                  </a:lnTo>
                  <a:lnTo>
                    <a:pt x="57783" y="35348"/>
                  </a:lnTo>
                  <a:lnTo>
                    <a:pt x="60297" y="36462"/>
                  </a:lnTo>
                  <a:lnTo>
                    <a:pt x="68577" y="41780"/>
                  </a:lnTo>
                  <a:lnTo>
                    <a:pt x="78481" y="44268"/>
                  </a:lnTo>
                  <a:lnTo>
                    <a:pt x="86997" y="50707"/>
                  </a:lnTo>
                  <a:lnTo>
                    <a:pt x="92486" y="52300"/>
                  </a:lnTo>
                  <a:lnTo>
                    <a:pt x="105895" y="53197"/>
                  </a:lnTo>
                  <a:lnTo>
                    <a:pt x="117696" y="53463"/>
                  </a:lnTo>
                  <a:lnTo>
                    <a:pt x="121075" y="54493"/>
                  </a:lnTo>
                  <a:lnTo>
                    <a:pt x="131564" y="59689"/>
                  </a:lnTo>
                  <a:lnTo>
                    <a:pt x="145806" y="62663"/>
                  </a:lnTo>
                  <a:lnTo>
                    <a:pt x="156751" y="68394"/>
                  </a:lnTo>
                  <a:lnTo>
                    <a:pt x="163176" y="70083"/>
                  </a:lnTo>
                  <a:lnTo>
                    <a:pt x="178386" y="71256"/>
                  </a:lnTo>
                  <a:lnTo>
                    <a:pt x="181379" y="71315"/>
                  </a:lnTo>
                  <a:lnTo>
                    <a:pt x="184366" y="72347"/>
                  </a:lnTo>
                  <a:lnTo>
                    <a:pt x="194528" y="79112"/>
                  </a:lnTo>
                  <a:lnTo>
                    <a:pt x="198155" y="79807"/>
                  </a:lnTo>
                  <a:lnTo>
                    <a:pt x="204811" y="80331"/>
                  </a:lnTo>
                  <a:lnTo>
                    <a:pt x="200361" y="80354"/>
                  </a:lnTo>
                  <a:lnTo>
                    <a:pt x="199006" y="79365"/>
                  </a:lnTo>
                  <a:lnTo>
                    <a:pt x="198103" y="77714"/>
                  </a:lnTo>
                  <a:lnTo>
                    <a:pt x="196652" y="72675"/>
                  </a:lnTo>
                  <a:lnTo>
                    <a:pt x="189236" y="64550"/>
                  </a:lnTo>
                  <a:lnTo>
                    <a:pt x="183897" y="59114"/>
                  </a:lnTo>
                  <a:lnTo>
                    <a:pt x="181085" y="57268"/>
                  </a:lnTo>
                  <a:lnTo>
                    <a:pt x="166795" y="51659"/>
                  </a:lnTo>
                  <a:lnTo>
                    <a:pt x="157387" y="46770"/>
                  </a:lnTo>
                  <a:lnTo>
                    <a:pt x="145520" y="38440"/>
                  </a:lnTo>
                  <a:lnTo>
                    <a:pt x="130870" y="30680"/>
                  </a:lnTo>
                  <a:lnTo>
                    <a:pt x="113881" y="24909"/>
                  </a:lnTo>
                  <a:lnTo>
                    <a:pt x="104104" y="19999"/>
                  </a:lnTo>
                  <a:lnTo>
                    <a:pt x="96452" y="14509"/>
                  </a:lnTo>
                  <a:lnTo>
                    <a:pt x="92030" y="12648"/>
                  </a:lnTo>
                  <a:lnTo>
                    <a:pt x="76325" y="9037"/>
                  </a:lnTo>
                  <a:lnTo>
                    <a:pt x="60096" y="3116"/>
                  </a:lnTo>
                  <a:lnTo>
                    <a:pt x="47571" y="921"/>
                  </a:lnTo>
                  <a:lnTo>
                    <a:pt x="32725" y="270"/>
                  </a:lnTo>
                  <a:lnTo>
                    <a:pt x="18317" y="51"/>
                  </a:lnTo>
                  <a:lnTo>
                    <a:pt x="1642" y="0"/>
                  </a:lnTo>
                  <a:lnTo>
                    <a:pt x="1042" y="991"/>
                  </a:lnTo>
                  <a:lnTo>
                    <a:pt x="375" y="4738"/>
                  </a:lnTo>
                  <a:lnTo>
                    <a:pt x="0" y="12426"/>
                  </a:lnTo>
                  <a:lnTo>
                    <a:pt x="939" y="15228"/>
                  </a:lnTo>
                  <a:lnTo>
                    <a:pt x="4629" y="20987"/>
                  </a:lnTo>
                  <a:lnTo>
                    <a:pt x="7002" y="22920"/>
                  </a:lnTo>
                  <a:lnTo>
                    <a:pt x="9576" y="24209"/>
                  </a:lnTo>
                  <a:lnTo>
                    <a:pt x="12284" y="25068"/>
                  </a:lnTo>
                  <a:lnTo>
                    <a:pt x="15082" y="27625"/>
                  </a:lnTo>
                  <a:lnTo>
                    <a:pt x="20837" y="35758"/>
                  </a:lnTo>
                  <a:lnTo>
                    <a:pt x="26701" y="43341"/>
                  </a:lnTo>
                  <a:lnTo>
                    <a:pt x="33608" y="51011"/>
                  </a:lnTo>
                  <a:lnTo>
                    <a:pt x="48652" y="66485"/>
                  </a:lnTo>
                  <a:lnTo>
                    <a:pt x="77388" y="95379"/>
                  </a:lnTo>
                  <a:lnTo>
                    <a:pt x="89208" y="104566"/>
                  </a:lnTo>
                  <a:lnTo>
                    <a:pt x="101076" y="112948"/>
                  </a:lnTo>
                  <a:lnTo>
                    <a:pt x="107018" y="117962"/>
                  </a:lnTo>
                  <a:lnTo>
                    <a:pt x="112965" y="123289"/>
                  </a:lnTo>
                  <a:lnTo>
                    <a:pt x="124863" y="134499"/>
                  </a:lnTo>
                  <a:lnTo>
                    <a:pt x="161789" y="170906"/>
                  </a:lnTo>
                  <a:lnTo>
                    <a:pt x="181257" y="190345"/>
                  </a:lnTo>
                  <a:lnTo>
                    <a:pt x="184285" y="192380"/>
                  </a:lnTo>
                  <a:lnTo>
                    <a:pt x="190296" y="194641"/>
                  </a:lnTo>
                  <a:lnTo>
                    <a:pt x="192296" y="196236"/>
                  </a:lnTo>
                  <a:lnTo>
                    <a:pt x="193629" y="198292"/>
                  </a:lnTo>
                  <a:lnTo>
                    <a:pt x="196295" y="20537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25"/>
            <p:cNvSpPr/>
            <p:nvPr/>
          </p:nvSpPr>
          <p:spPr>
            <a:xfrm>
              <a:off x="4434628" y="2104007"/>
              <a:ext cx="239171" cy="437383"/>
            </a:xfrm>
            <a:custGeom>
              <a:avLst/>
              <a:gdLst/>
              <a:ahLst/>
              <a:cxnLst/>
              <a:rect l="0" t="0" r="0" b="0"/>
              <a:pathLst>
                <a:path w="239171" h="437383">
                  <a:moveTo>
                    <a:pt x="221311" y="0"/>
                  </a:moveTo>
                  <a:lnTo>
                    <a:pt x="221311" y="4740"/>
                  </a:lnTo>
                  <a:lnTo>
                    <a:pt x="220319" y="7129"/>
                  </a:lnTo>
                  <a:lnTo>
                    <a:pt x="216570" y="12428"/>
                  </a:lnTo>
                  <a:lnTo>
                    <a:pt x="215174" y="16223"/>
                  </a:lnTo>
                  <a:lnTo>
                    <a:pt x="213622" y="25731"/>
                  </a:lnTo>
                  <a:lnTo>
                    <a:pt x="210287" y="36571"/>
                  </a:lnTo>
                  <a:lnTo>
                    <a:pt x="205497" y="48996"/>
                  </a:lnTo>
                  <a:lnTo>
                    <a:pt x="200061" y="64440"/>
                  </a:lnTo>
                  <a:lnTo>
                    <a:pt x="197222" y="73718"/>
                  </a:lnTo>
                  <a:lnTo>
                    <a:pt x="191423" y="94609"/>
                  </a:lnTo>
                  <a:lnTo>
                    <a:pt x="187494" y="104745"/>
                  </a:lnTo>
                  <a:lnTo>
                    <a:pt x="182891" y="114478"/>
                  </a:lnTo>
                  <a:lnTo>
                    <a:pt x="172485" y="134223"/>
                  </a:lnTo>
                  <a:lnTo>
                    <a:pt x="161246" y="156227"/>
                  </a:lnTo>
                  <a:lnTo>
                    <a:pt x="154478" y="167652"/>
                  </a:lnTo>
                  <a:lnTo>
                    <a:pt x="146990" y="179236"/>
                  </a:lnTo>
                  <a:lnTo>
                    <a:pt x="139021" y="190928"/>
                  </a:lnTo>
                  <a:lnTo>
                    <a:pt x="131725" y="202692"/>
                  </a:lnTo>
                  <a:lnTo>
                    <a:pt x="124875" y="214503"/>
                  </a:lnTo>
                  <a:lnTo>
                    <a:pt x="118325" y="226345"/>
                  </a:lnTo>
                  <a:lnTo>
                    <a:pt x="110982" y="238209"/>
                  </a:lnTo>
                  <a:lnTo>
                    <a:pt x="103110" y="250087"/>
                  </a:lnTo>
                  <a:lnTo>
                    <a:pt x="86425" y="273868"/>
                  </a:lnTo>
                  <a:lnTo>
                    <a:pt x="61290" y="308578"/>
                  </a:lnTo>
                  <a:lnTo>
                    <a:pt x="40834" y="338154"/>
                  </a:lnTo>
                  <a:lnTo>
                    <a:pt x="28320" y="356666"/>
                  </a:lnTo>
                  <a:lnTo>
                    <a:pt x="23197" y="365769"/>
                  </a:lnTo>
                  <a:lnTo>
                    <a:pt x="18790" y="374815"/>
                  </a:lnTo>
                  <a:lnTo>
                    <a:pt x="11247" y="391811"/>
                  </a:lnTo>
                  <a:lnTo>
                    <a:pt x="4587" y="405979"/>
                  </a:lnTo>
                  <a:lnTo>
                    <a:pt x="965" y="416245"/>
                  </a:lnTo>
                  <a:lnTo>
                    <a:pt x="0" y="420371"/>
                  </a:lnTo>
                  <a:lnTo>
                    <a:pt x="348" y="424114"/>
                  </a:lnTo>
                  <a:lnTo>
                    <a:pt x="1573" y="427602"/>
                  </a:lnTo>
                  <a:lnTo>
                    <a:pt x="3381" y="430920"/>
                  </a:lnTo>
                  <a:lnTo>
                    <a:pt x="6571" y="433131"/>
                  </a:lnTo>
                  <a:lnTo>
                    <a:pt x="10682" y="434606"/>
                  </a:lnTo>
                  <a:lnTo>
                    <a:pt x="15408" y="435588"/>
                  </a:lnTo>
                  <a:lnTo>
                    <a:pt x="21534" y="436244"/>
                  </a:lnTo>
                  <a:lnTo>
                    <a:pt x="28595" y="436681"/>
                  </a:lnTo>
                  <a:lnTo>
                    <a:pt x="44378" y="437166"/>
                  </a:lnTo>
                  <a:lnTo>
                    <a:pt x="61315" y="437382"/>
                  </a:lnTo>
                  <a:lnTo>
                    <a:pt x="70990" y="436447"/>
                  </a:lnTo>
                  <a:lnTo>
                    <a:pt x="81410" y="434832"/>
                  </a:lnTo>
                  <a:lnTo>
                    <a:pt x="92324" y="432763"/>
                  </a:lnTo>
                  <a:lnTo>
                    <a:pt x="115036" y="427818"/>
                  </a:lnTo>
                  <a:lnTo>
                    <a:pt x="139350" y="422313"/>
                  </a:lnTo>
                  <a:lnTo>
                    <a:pt x="239170" y="40183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26"/>
            <p:cNvSpPr/>
            <p:nvPr/>
          </p:nvSpPr>
          <p:spPr>
            <a:xfrm>
              <a:off x="4692081" y="2345108"/>
              <a:ext cx="106168" cy="169216"/>
            </a:xfrm>
            <a:custGeom>
              <a:avLst/>
              <a:gdLst/>
              <a:ahLst/>
              <a:cxnLst/>
              <a:rect l="0" t="0" r="0" b="0"/>
              <a:pathLst>
                <a:path w="106168" h="169216">
                  <a:moveTo>
                    <a:pt x="88873" y="0"/>
                  </a:moveTo>
                  <a:lnTo>
                    <a:pt x="81185" y="7689"/>
                  </a:lnTo>
                  <a:lnTo>
                    <a:pt x="80495" y="11024"/>
                  </a:lnTo>
                  <a:lnTo>
                    <a:pt x="80311" y="13303"/>
                  </a:lnTo>
                  <a:lnTo>
                    <a:pt x="79197" y="15814"/>
                  </a:lnTo>
                  <a:lnTo>
                    <a:pt x="77461" y="18480"/>
                  </a:lnTo>
                  <a:lnTo>
                    <a:pt x="75312" y="21250"/>
                  </a:lnTo>
                  <a:lnTo>
                    <a:pt x="72887" y="25081"/>
                  </a:lnTo>
                  <a:lnTo>
                    <a:pt x="70279" y="29619"/>
                  </a:lnTo>
                  <a:lnTo>
                    <a:pt x="67547" y="34629"/>
                  </a:lnTo>
                  <a:lnTo>
                    <a:pt x="63742" y="39953"/>
                  </a:lnTo>
                  <a:lnTo>
                    <a:pt x="59221" y="45487"/>
                  </a:lnTo>
                  <a:lnTo>
                    <a:pt x="54222" y="51161"/>
                  </a:lnTo>
                  <a:lnTo>
                    <a:pt x="49898" y="56928"/>
                  </a:lnTo>
                  <a:lnTo>
                    <a:pt x="46022" y="62756"/>
                  </a:lnTo>
                  <a:lnTo>
                    <a:pt x="42447" y="68627"/>
                  </a:lnTo>
                  <a:lnTo>
                    <a:pt x="38079" y="74525"/>
                  </a:lnTo>
                  <a:lnTo>
                    <a:pt x="33182" y="80441"/>
                  </a:lnTo>
                  <a:lnTo>
                    <a:pt x="27933" y="86370"/>
                  </a:lnTo>
                  <a:lnTo>
                    <a:pt x="23442" y="92307"/>
                  </a:lnTo>
                  <a:lnTo>
                    <a:pt x="19456" y="98249"/>
                  </a:lnTo>
                  <a:lnTo>
                    <a:pt x="15806" y="104195"/>
                  </a:lnTo>
                  <a:lnTo>
                    <a:pt x="13372" y="110143"/>
                  </a:lnTo>
                  <a:lnTo>
                    <a:pt x="11750" y="116093"/>
                  </a:lnTo>
                  <a:lnTo>
                    <a:pt x="10669" y="122044"/>
                  </a:lnTo>
                  <a:lnTo>
                    <a:pt x="8956" y="127003"/>
                  </a:lnTo>
                  <a:lnTo>
                    <a:pt x="6822" y="131302"/>
                  </a:lnTo>
                  <a:lnTo>
                    <a:pt x="4406" y="135160"/>
                  </a:lnTo>
                  <a:lnTo>
                    <a:pt x="2796" y="139716"/>
                  </a:lnTo>
                  <a:lnTo>
                    <a:pt x="1723" y="144738"/>
                  </a:lnTo>
                  <a:lnTo>
                    <a:pt x="0" y="157575"/>
                  </a:lnTo>
                  <a:lnTo>
                    <a:pt x="851" y="159620"/>
                  </a:lnTo>
                  <a:lnTo>
                    <a:pt x="2411" y="161976"/>
                  </a:lnTo>
                  <a:lnTo>
                    <a:pt x="4443" y="164539"/>
                  </a:lnTo>
                  <a:lnTo>
                    <a:pt x="6789" y="166247"/>
                  </a:lnTo>
                  <a:lnTo>
                    <a:pt x="9346" y="167386"/>
                  </a:lnTo>
                  <a:lnTo>
                    <a:pt x="12042" y="168146"/>
                  </a:lnTo>
                  <a:lnTo>
                    <a:pt x="14832" y="168652"/>
                  </a:lnTo>
                  <a:lnTo>
                    <a:pt x="17685" y="168990"/>
                  </a:lnTo>
                  <a:lnTo>
                    <a:pt x="20578" y="169215"/>
                  </a:lnTo>
                  <a:lnTo>
                    <a:pt x="24492" y="168372"/>
                  </a:lnTo>
                  <a:lnTo>
                    <a:pt x="29085" y="166818"/>
                  </a:lnTo>
                  <a:lnTo>
                    <a:pt x="34132" y="164791"/>
                  </a:lnTo>
                  <a:lnTo>
                    <a:pt x="38488" y="162446"/>
                  </a:lnTo>
                  <a:lnTo>
                    <a:pt x="42385" y="159892"/>
                  </a:lnTo>
                  <a:lnTo>
                    <a:pt x="45975" y="157196"/>
                  </a:lnTo>
                  <a:lnTo>
                    <a:pt x="50352" y="153415"/>
                  </a:lnTo>
                  <a:lnTo>
                    <a:pt x="55255" y="148909"/>
                  </a:lnTo>
                  <a:lnTo>
                    <a:pt x="60508" y="143922"/>
                  </a:lnTo>
                  <a:lnTo>
                    <a:pt x="65994" y="139604"/>
                  </a:lnTo>
                  <a:lnTo>
                    <a:pt x="71636" y="135733"/>
                  </a:lnTo>
                  <a:lnTo>
                    <a:pt x="77382" y="132161"/>
                  </a:lnTo>
                  <a:lnTo>
                    <a:pt x="82205" y="127795"/>
                  </a:lnTo>
                  <a:lnTo>
                    <a:pt x="86412" y="122900"/>
                  </a:lnTo>
                  <a:lnTo>
                    <a:pt x="90209" y="117652"/>
                  </a:lnTo>
                  <a:lnTo>
                    <a:pt x="93732" y="112169"/>
                  </a:lnTo>
                  <a:lnTo>
                    <a:pt x="97074" y="106530"/>
                  </a:lnTo>
                  <a:lnTo>
                    <a:pt x="100293" y="100786"/>
                  </a:lnTo>
                  <a:lnTo>
                    <a:pt x="102440" y="94972"/>
                  </a:lnTo>
                  <a:lnTo>
                    <a:pt x="103871" y="89111"/>
                  </a:lnTo>
                  <a:lnTo>
                    <a:pt x="104825" y="83220"/>
                  </a:lnTo>
                  <a:lnTo>
                    <a:pt x="105461" y="78301"/>
                  </a:lnTo>
                  <a:lnTo>
                    <a:pt x="105885" y="74029"/>
                  </a:lnTo>
                  <a:lnTo>
                    <a:pt x="106167" y="70188"/>
                  </a:lnTo>
                  <a:lnTo>
                    <a:pt x="105363" y="65644"/>
                  </a:lnTo>
                  <a:lnTo>
                    <a:pt x="103836" y="60630"/>
                  </a:lnTo>
                  <a:lnTo>
                    <a:pt x="101825" y="55303"/>
                  </a:lnTo>
                  <a:lnTo>
                    <a:pt x="99492" y="50759"/>
                  </a:lnTo>
                  <a:lnTo>
                    <a:pt x="96945" y="46738"/>
                  </a:lnTo>
                  <a:lnTo>
                    <a:pt x="88873" y="357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27"/>
            <p:cNvSpPr/>
            <p:nvPr/>
          </p:nvSpPr>
          <p:spPr>
            <a:xfrm>
              <a:off x="4843627" y="2167242"/>
              <a:ext cx="776719" cy="383085"/>
            </a:xfrm>
            <a:custGeom>
              <a:avLst/>
              <a:gdLst/>
              <a:ahLst/>
              <a:cxnLst/>
              <a:rect l="0" t="0" r="0" b="0"/>
              <a:pathLst>
                <a:path w="776719" h="383085">
                  <a:moveTo>
                    <a:pt x="115921" y="186796"/>
                  </a:moveTo>
                  <a:lnTo>
                    <a:pt x="115921" y="164673"/>
                  </a:lnTo>
                  <a:lnTo>
                    <a:pt x="114929" y="162125"/>
                  </a:lnTo>
                  <a:lnTo>
                    <a:pt x="111181" y="156649"/>
                  </a:lnTo>
                  <a:lnTo>
                    <a:pt x="108792" y="154792"/>
                  </a:lnTo>
                  <a:lnTo>
                    <a:pt x="106208" y="153554"/>
                  </a:lnTo>
                  <a:lnTo>
                    <a:pt x="100690" y="152178"/>
                  </a:lnTo>
                  <a:lnTo>
                    <a:pt x="81369" y="151222"/>
                  </a:lnTo>
                  <a:lnTo>
                    <a:pt x="64783" y="151120"/>
                  </a:lnTo>
                  <a:lnTo>
                    <a:pt x="60001" y="152098"/>
                  </a:lnTo>
                  <a:lnTo>
                    <a:pt x="52042" y="155830"/>
                  </a:lnTo>
                  <a:lnTo>
                    <a:pt x="45197" y="163442"/>
                  </a:lnTo>
                  <a:lnTo>
                    <a:pt x="37855" y="173440"/>
                  </a:lnTo>
                  <a:lnTo>
                    <a:pt x="27978" y="184498"/>
                  </a:lnTo>
                  <a:lnTo>
                    <a:pt x="19619" y="196027"/>
                  </a:lnTo>
                  <a:lnTo>
                    <a:pt x="12597" y="207766"/>
                  </a:lnTo>
                  <a:lnTo>
                    <a:pt x="6168" y="219598"/>
                  </a:lnTo>
                  <a:lnTo>
                    <a:pt x="4057" y="226523"/>
                  </a:lnTo>
                  <a:lnTo>
                    <a:pt x="2650" y="234117"/>
                  </a:lnTo>
                  <a:lnTo>
                    <a:pt x="1712" y="242156"/>
                  </a:lnTo>
                  <a:lnTo>
                    <a:pt x="1086" y="249499"/>
                  </a:lnTo>
                  <a:lnTo>
                    <a:pt x="669" y="256379"/>
                  </a:lnTo>
                  <a:lnTo>
                    <a:pt x="206" y="269316"/>
                  </a:lnTo>
                  <a:lnTo>
                    <a:pt x="0" y="281680"/>
                  </a:lnTo>
                  <a:lnTo>
                    <a:pt x="937" y="286763"/>
                  </a:lnTo>
                  <a:lnTo>
                    <a:pt x="4624" y="295056"/>
                  </a:lnTo>
                  <a:lnTo>
                    <a:pt x="12278" y="310044"/>
                  </a:lnTo>
                  <a:lnTo>
                    <a:pt x="15076" y="313610"/>
                  </a:lnTo>
                  <a:lnTo>
                    <a:pt x="17934" y="315987"/>
                  </a:lnTo>
                  <a:lnTo>
                    <a:pt x="23753" y="319621"/>
                  </a:lnTo>
                  <a:lnTo>
                    <a:pt x="29648" y="324542"/>
                  </a:lnTo>
                  <a:lnTo>
                    <a:pt x="33601" y="325260"/>
                  </a:lnTo>
                  <a:lnTo>
                    <a:pt x="43285" y="323411"/>
                  </a:lnTo>
                  <a:lnTo>
                    <a:pt x="66663" y="314140"/>
                  </a:lnTo>
                  <a:lnTo>
                    <a:pt x="82122" y="308547"/>
                  </a:lnTo>
                  <a:lnTo>
                    <a:pt x="89420" y="303682"/>
                  </a:lnTo>
                  <a:lnTo>
                    <a:pt x="96269" y="297462"/>
                  </a:lnTo>
                  <a:lnTo>
                    <a:pt x="102820" y="290339"/>
                  </a:lnTo>
                  <a:lnTo>
                    <a:pt x="118036" y="274487"/>
                  </a:lnTo>
                  <a:lnTo>
                    <a:pt x="152057" y="240057"/>
                  </a:lnTo>
                  <a:lnTo>
                    <a:pt x="160848" y="230241"/>
                  </a:lnTo>
                  <a:lnTo>
                    <a:pt x="169685" y="219728"/>
                  </a:lnTo>
                  <a:lnTo>
                    <a:pt x="178552" y="208751"/>
                  </a:lnTo>
                  <a:lnTo>
                    <a:pt x="186449" y="197463"/>
                  </a:lnTo>
                  <a:lnTo>
                    <a:pt x="193697" y="185970"/>
                  </a:lnTo>
                  <a:lnTo>
                    <a:pt x="200514" y="174339"/>
                  </a:lnTo>
                  <a:lnTo>
                    <a:pt x="207043" y="162616"/>
                  </a:lnTo>
                  <a:lnTo>
                    <a:pt x="219589" y="139008"/>
                  </a:lnTo>
                  <a:lnTo>
                    <a:pt x="237808" y="103404"/>
                  </a:lnTo>
                  <a:lnTo>
                    <a:pt x="242820" y="92506"/>
                  </a:lnTo>
                  <a:lnTo>
                    <a:pt x="247153" y="82264"/>
                  </a:lnTo>
                  <a:lnTo>
                    <a:pt x="251034" y="72460"/>
                  </a:lnTo>
                  <a:lnTo>
                    <a:pt x="257992" y="53628"/>
                  </a:lnTo>
                  <a:lnTo>
                    <a:pt x="261236" y="44439"/>
                  </a:lnTo>
                  <a:lnTo>
                    <a:pt x="264392" y="36329"/>
                  </a:lnTo>
                  <a:lnTo>
                    <a:pt x="267487" y="28938"/>
                  </a:lnTo>
                  <a:lnTo>
                    <a:pt x="270544" y="22026"/>
                  </a:lnTo>
                  <a:lnTo>
                    <a:pt x="271589" y="16426"/>
                  </a:lnTo>
                  <a:lnTo>
                    <a:pt x="271294" y="11700"/>
                  </a:lnTo>
                  <a:lnTo>
                    <a:pt x="267935" y="0"/>
                  </a:lnTo>
                  <a:lnTo>
                    <a:pt x="263047" y="8969"/>
                  </a:lnTo>
                  <a:lnTo>
                    <a:pt x="255316" y="24194"/>
                  </a:lnTo>
                  <a:lnTo>
                    <a:pt x="252507" y="30770"/>
                  </a:lnTo>
                  <a:lnTo>
                    <a:pt x="249642" y="38130"/>
                  </a:lnTo>
                  <a:lnTo>
                    <a:pt x="243814" y="54246"/>
                  </a:lnTo>
                  <a:lnTo>
                    <a:pt x="237916" y="71330"/>
                  </a:lnTo>
                  <a:lnTo>
                    <a:pt x="234954" y="81045"/>
                  </a:lnTo>
                  <a:lnTo>
                    <a:pt x="229018" y="102423"/>
                  </a:lnTo>
                  <a:lnTo>
                    <a:pt x="226045" y="114672"/>
                  </a:lnTo>
                  <a:lnTo>
                    <a:pt x="220097" y="141512"/>
                  </a:lnTo>
                  <a:lnTo>
                    <a:pt x="218114" y="154622"/>
                  </a:lnTo>
                  <a:lnTo>
                    <a:pt x="216792" y="167331"/>
                  </a:lnTo>
                  <a:lnTo>
                    <a:pt x="215911" y="179772"/>
                  </a:lnTo>
                  <a:lnTo>
                    <a:pt x="214331" y="192036"/>
                  </a:lnTo>
                  <a:lnTo>
                    <a:pt x="212285" y="204180"/>
                  </a:lnTo>
                  <a:lnTo>
                    <a:pt x="209929" y="216245"/>
                  </a:lnTo>
                  <a:lnTo>
                    <a:pt x="204666" y="240233"/>
                  </a:lnTo>
                  <a:lnTo>
                    <a:pt x="193203" y="287972"/>
                  </a:lnTo>
                  <a:lnTo>
                    <a:pt x="191255" y="297903"/>
                  </a:lnTo>
                  <a:lnTo>
                    <a:pt x="189956" y="306508"/>
                  </a:lnTo>
                  <a:lnTo>
                    <a:pt x="189090" y="314229"/>
                  </a:lnTo>
                  <a:lnTo>
                    <a:pt x="188513" y="321360"/>
                  </a:lnTo>
                  <a:lnTo>
                    <a:pt x="188128" y="328099"/>
                  </a:lnTo>
                  <a:lnTo>
                    <a:pt x="187872" y="334576"/>
                  </a:lnTo>
                  <a:lnTo>
                    <a:pt x="186708" y="339887"/>
                  </a:lnTo>
                  <a:lnTo>
                    <a:pt x="181323" y="351108"/>
                  </a:lnTo>
                  <a:lnTo>
                    <a:pt x="178810" y="355755"/>
                  </a:lnTo>
                  <a:lnTo>
                    <a:pt x="178542" y="351511"/>
                  </a:lnTo>
                  <a:lnTo>
                    <a:pt x="178462" y="343969"/>
                  </a:lnTo>
                  <a:lnTo>
                    <a:pt x="181090" y="335695"/>
                  </a:lnTo>
                  <a:lnTo>
                    <a:pt x="183180" y="330711"/>
                  </a:lnTo>
                  <a:lnTo>
                    <a:pt x="184573" y="324411"/>
                  </a:lnTo>
                  <a:lnTo>
                    <a:pt x="185501" y="317235"/>
                  </a:lnTo>
                  <a:lnTo>
                    <a:pt x="186120" y="309474"/>
                  </a:lnTo>
                  <a:lnTo>
                    <a:pt x="186533" y="302316"/>
                  </a:lnTo>
                  <a:lnTo>
                    <a:pt x="186992" y="289070"/>
                  </a:lnTo>
                  <a:lnTo>
                    <a:pt x="188106" y="281768"/>
                  </a:lnTo>
                  <a:lnTo>
                    <a:pt x="189842" y="273923"/>
                  </a:lnTo>
                  <a:lnTo>
                    <a:pt x="191990" y="265717"/>
                  </a:lnTo>
                  <a:lnTo>
                    <a:pt x="194415" y="258261"/>
                  </a:lnTo>
                  <a:lnTo>
                    <a:pt x="197024" y="251307"/>
                  </a:lnTo>
                  <a:lnTo>
                    <a:pt x="199756" y="244686"/>
                  </a:lnTo>
                  <a:lnTo>
                    <a:pt x="203561" y="238288"/>
                  </a:lnTo>
                  <a:lnTo>
                    <a:pt x="208081" y="232038"/>
                  </a:lnTo>
                  <a:lnTo>
                    <a:pt x="213081" y="225887"/>
                  </a:lnTo>
                  <a:lnTo>
                    <a:pt x="217405" y="219802"/>
                  </a:lnTo>
                  <a:lnTo>
                    <a:pt x="221280" y="213761"/>
                  </a:lnTo>
                  <a:lnTo>
                    <a:pt x="224856" y="207749"/>
                  </a:lnTo>
                  <a:lnTo>
                    <a:pt x="234121" y="198424"/>
                  </a:lnTo>
                  <a:lnTo>
                    <a:pt x="239369" y="194548"/>
                  </a:lnTo>
                  <a:lnTo>
                    <a:pt x="250492" y="190241"/>
                  </a:lnTo>
                  <a:lnTo>
                    <a:pt x="273803" y="187477"/>
                  </a:lnTo>
                  <a:lnTo>
                    <a:pt x="291575" y="186998"/>
                  </a:lnTo>
                  <a:lnTo>
                    <a:pt x="303461" y="189531"/>
                  </a:lnTo>
                  <a:lnTo>
                    <a:pt x="314366" y="193965"/>
                  </a:lnTo>
                  <a:lnTo>
                    <a:pt x="322520" y="199242"/>
                  </a:lnTo>
                  <a:lnTo>
                    <a:pt x="329451" y="207541"/>
                  </a:lnTo>
                  <a:lnTo>
                    <a:pt x="335839" y="216852"/>
                  </a:lnTo>
                  <a:lnTo>
                    <a:pt x="345014" y="227672"/>
                  </a:lnTo>
                  <a:lnTo>
                    <a:pt x="351023" y="234067"/>
                  </a:lnTo>
                  <a:lnTo>
                    <a:pt x="353023" y="238154"/>
                  </a:lnTo>
                  <a:lnTo>
                    <a:pt x="355245" y="247986"/>
                  </a:lnTo>
                  <a:lnTo>
                    <a:pt x="354846" y="252394"/>
                  </a:lnTo>
                  <a:lnTo>
                    <a:pt x="353587" y="256325"/>
                  </a:lnTo>
                  <a:lnTo>
                    <a:pt x="350535" y="263338"/>
                  </a:lnTo>
                  <a:lnTo>
                    <a:pt x="349178" y="269763"/>
                  </a:lnTo>
                  <a:lnTo>
                    <a:pt x="345929" y="275925"/>
                  </a:lnTo>
                  <a:lnTo>
                    <a:pt x="343674" y="278958"/>
                  </a:lnTo>
                  <a:lnTo>
                    <a:pt x="341178" y="280979"/>
                  </a:lnTo>
                  <a:lnTo>
                    <a:pt x="338522" y="282327"/>
                  </a:lnTo>
                  <a:lnTo>
                    <a:pt x="332925" y="283825"/>
                  </a:lnTo>
                  <a:lnTo>
                    <a:pt x="310508" y="285002"/>
                  </a:lnTo>
                  <a:lnTo>
                    <a:pt x="304840" y="285018"/>
                  </a:lnTo>
                  <a:lnTo>
                    <a:pt x="304375" y="284028"/>
                  </a:lnTo>
                  <a:lnTo>
                    <a:pt x="303567" y="277333"/>
                  </a:lnTo>
                  <a:lnTo>
                    <a:pt x="303444" y="267163"/>
                  </a:lnTo>
                  <a:lnTo>
                    <a:pt x="303444" y="276060"/>
                  </a:lnTo>
                  <a:lnTo>
                    <a:pt x="294883" y="276092"/>
                  </a:lnTo>
                  <a:lnTo>
                    <a:pt x="303444" y="276093"/>
                  </a:lnTo>
                  <a:lnTo>
                    <a:pt x="303444" y="298581"/>
                  </a:lnTo>
                  <a:lnTo>
                    <a:pt x="304437" y="300014"/>
                  </a:lnTo>
                  <a:lnTo>
                    <a:pt x="306090" y="300970"/>
                  </a:lnTo>
                  <a:lnTo>
                    <a:pt x="308185" y="301607"/>
                  </a:lnTo>
                  <a:lnTo>
                    <a:pt x="309581" y="303024"/>
                  </a:lnTo>
                  <a:lnTo>
                    <a:pt x="310513" y="304961"/>
                  </a:lnTo>
                  <a:lnTo>
                    <a:pt x="311133" y="307245"/>
                  </a:lnTo>
                  <a:lnTo>
                    <a:pt x="314469" y="312427"/>
                  </a:lnTo>
                  <a:lnTo>
                    <a:pt x="316747" y="315199"/>
                  </a:lnTo>
                  <a:lnTo>
                    <a:pt x="318266" y="318039"/>
                  </a:lnTo>
                  <a:lnTo>
                    <a:pt x="319954" y="323839"/>
                  </a:lnTo>
                  <a:lnTo>
                    <a:pt x="321396" y="325783"/>
                  </a:lnTo>
                  <a:lnTo>
                    <a:pt x="323350" y="327079"/>
                  </a:lnTo>
                  <a:lnTo>
                    <a:pt x="328166" y="328519"/>
                  </a:lnTo>
                  <a:lnTo>
                    <a:pt x="351105" y="329626"/>
                  </a:lnTo>
                  <a:lnTo>
                    <a:pt x="395350" y="329671"/>
                  </a:lnTo>
                  <a:lnTo>
                    <a:pt x="404153" y="327025"/>
                  </a:lnTo>
                  <a:lnTo>
                    <a:pt x="413688" y="323534"/>
                  </a:lnTo>
                  <a:lnTo>
                    <a:pt x="421233" y="321983"/>
                  </a:lnTo>
                  <a:lnTo>
                    <a:pt x="427894" y="318647"/>
                  </a:lnTo>
                  <a:lnTo>
                    <a:pt x="431059" y="316369"/>
                  </a:lnTo>
                  <a:lnTo>
                    <a:pt x="437222" y="313837"/>
                  </a:lnTo>
                  <a:lnTo>
                    <a:pt x="440255" y="313162"/>
                  </a:lnTo>
                  <a:lnTo>
                    <a:pt x="446269" y="309766"/>
                  </a:lnTo>
                  <a:lnTo>
                    <a:pt x="458216" y="299501"/>
                  </a:lnTo>
                  <a:lnTo>
                    <a:pt x="470130" y="287919"/>
                  </a:lnTo>
                  <a:lnTo>
                    <a:pt x="476084" y="282011"/>
                  </a:lnTo>
                  <a:lnTo>
                    <a:pt x="479061" y="280038"/>
                  </a:lnTo>
                  <a:lnTo>
                    <a:pt x="485014" y="277846"/>
                  </a:lnTo>
                  <a:lnTo>
                    <a:pt x="486999" y="276270"/>
                  </a:lnTo>
                  <a:lnTo>
                    <a:pt x="488322" y="274226"/>
                  </a:lnTo>
                  <a:lnTo>
                    <a:pt x="489204" y="271872"/>
                  </a:lnTo>
                  <a:lnTo>
                    <a:pt x="490784" y="270302"/>
                  </a:lnTo>
                  <a:lnTo>
                    <a:pt x="492830" y="269256"/>
                  </a:lnTo>
                  <a:lnTo>
                    <a:pt x="495186" y="268558"/>
                  </a:lnTo>
                  <a:lnTo>
                    <a:pt x="496756" y="267101"/>
                  </a:lnTo>
                  <a:lnTo>
                    <a:pt x="497803" y="265137"/>
                  </a:lnTo>
                  <a:lnTo>
                    <a:pt x="498501" y="262836"/>
                  </a:lnTo>
                  <a:lnTo>
                    <a:pt x="499959" y="261302"/>
                  </a:lnTo>
                  <a:lnTo>
                    <a:pt x="501923" y="260279"/>
                  </a:lnTo>
                  <a:lnTo>
                    <a:pt x="504224" y="259597"/>
                  </a:lnTo>
                  <a:lnTo>
                    <a:pt x="505758" y="258150"/>
                  </a:lnTo>
                  <a:lnTo>
                    <a:pt x="506781" y="256194"/>
                  </a:lnTo>
                  <a:lnTo>
                    <a:pt x="508423" y="250665"/>
                  </a:lnTo>
                  <a:lnTo>
                    <a:pt x="517724" y="240410"/>
                  </a:lnTo>
                  <a:lnTo>
                    <a:pt x="526687" y="240374"/>
                  </a:lnTo>
                  <a:lnTo>
                    <a:pt x="526687" y="248062"/>
                  </a:lnTo>
                  <a:lnTo>
                    <a:pt x="525695" y="248477"/>
                  </a:lnTo>
                  <a:lnTo>
                    <a:pt x="518125" y="249271"/>
                  </a:lnTo>
                  <a:lnTo>
                    <a:pt x="517866" y="254035"/>
                  </a:lnTo>
                  <a:lnTo>
                    <a:pt x="516838" y="256426"/>
                  </a:lnTo>
                  <a:lnTo>
                    <a:pt x="511642" y="264533"/>
                  </a:lnTo>
                  <a:lnTo>
                    <a:pt x="508669" y="273219"/>
                  </a:lnTo>
                  <a:lnTo>
                    <a:pt x="501945" y="282077"/>
                  </a:lnTo>
                  <a:lnTo>
                    <a:pt x="493669" y="291977"/>
                  </a:lnTo>
                  <a:lnTo>
                    <a:pt x="487869" y="301673"/>
                  </a:lnTo>
                  <a:lnTo>
                    <a:pt x="484630" y="309951"/>
                  </a:lnTo>
                  <a:lnTo>
                    <a:pt x="482197" y="317930"/>
                  </a:lnTo>
                  <a:lnTo>
                    <a:pt x="477810" y="328091"/>
                  </a:lnTo>
                  <a:lnTo>
                    <a:pt x="475198" y="336575"/>
                  </a:lnTo>
                  <a:lnTo>
                    <a:pt x="474037" y="344646"/>
                  </a:lnTo>
                  <a:lnTo>
                    <a:pt x="473521" y="354847"/>
                  </a:lnTo>
                  <a:lnTo>
                    <a:pt x="474376" y="359354"/>
                  </a:lnTo>
                  <a:lnTo>
                    <a:pt x="477971" y="367006"/>
                  </a:lnTo>
                  <a:lnTo>
                    <a:pt x="485574" y="376893"/>
                  </a:lnTo>
                  <a:lnTo>
                    <a:pt x="488364" y="379012"/>
                  </a:lnTo>
                  <a:lnTo>
                    <a:pt x="494110" y="381366"/>
                  </a:lnTo>
                  <a:lnTo>
                    <a:pt x="502923" y="382691"/>
                  </a:lnTo>
                  <a:lnTo>
                    <a:pt x="516559" y="383084"/>
                  </a:lnTo>
                  <a:lnTo>
                    <a:pt x="527477" y="380530"/>
                  </a:lnTo>
                  <a:lnTo>
                    <a:pt x="550655" y="370806"/>
                  </a:lnTo>
                  <a:lnTo>
                    <a:pt x="562475" y="362505"/>
                  </a:lnTo>
                  <a:lnTo>
                    <a:pt x="573350" y="352202"/>
                  </a:lnTo>
                  <a:lnTo>
                    <a:pt x="581491" y="341008"/>
                  </a:lnTo>
                  <a:lnTo>
                    <a:pt x="588417" y="329418"/>
                  </a:lnTo>
                  <a:lnTo>
                    <a:pt x="594801" y="317652"/>
                  </a:lnTo>
                  <a:lnTo>
                    <a:pt x="600947" y="305808"/>
                  </a:lnTo>
                  <a:lnTo>
                    <a:pt x="601990" y="299872"/>
                  </a:lnTo>
                  <a:lnTo>
                    <a:pt x="601694" y="293930"/>
                  </a:lnTo>
                  <a:lnTo>
                    <a:pt x="599711" y="283028"/>
                  </a:lnTo>
                  <a:lnTo>
                    <a:pt x="598829" y="274876"/>
                  </a:lnTo>
                  <a:lnTo>
                    <a:pt x="595791" y="265299"/>
                  </a:lnTo>
                  <a:lnTo>
                    <a:pt x="593593" y="259967"/>
                  </a:lnTo>
                  <a:lnTo>
                    <a:pt x="590142" y="255421"/>
                  </a:lnTo>
                  <a:lnTo>
                    <a:pt x="576797" y="244281"/>
                  </a:lnTo>
                  <a:lnTo>
                    <a:pt x="565126" y="234697"/>
                  </a:lnTo>
                  <a:lnTo>
                    <a:pt x="555016" y="228590"/>
                  </a:lnTo>
                  <a:lnTo>
                    <a:pt x="543908" y="225215"/>
                  </a:lnTo>
                  <a:lnTo>
                    <a:pt x="538167" y="224315"/>
                  </a:lnTo>
                  <a:lnTo>
                    <a:pt x="529143" y="220669"/>
                  </a:lnTo>
                  <a:lnTo>
                    <a:pt x="525347" y="218308"/>
                  </a:lnTo>
                  <a:lnTo>
                    <a:pt x="522818" y="215741"/>
                  </a:lnTo>
                  <a:lnTo>
                    <a:pt x="521131" y="213038"/>
                  </a:lnTo>
                  <a:lnTo>
                    <a:pt x="518423" y="206311"/>
                  </a:lnTo>
                  <a:lnTo>
                    <a:pt x="519194" y="205759"/>
                  </a:lnTo>
                  <a:lnTo>
                    <a:pt x="522695" y="205146"/>
                  </a:lnTo>
                  <a:lnTo>
                    <a:pt x="527558" y="202228"/>
                  </a:lnTo>
                  <a:lnTo>
                    <a:pt x="530244" y="200060"/>
                  </a:lnTo>
                  <a:lnTo>
                    <a:pt x="534019" y="198615"/>
                  </a:lnTo>
                  <a:lnTo>
                    <a:pt x="548813" y="196582"/>
                  </a:lnTo>
                  <a:lnTo>
                    <a:pt x="571590" y="195895"/>
                  </a:lnTo>
                  <a:lnTo>
                    <a:pt x="643987" y="195727"/>
                  </a:lnTo>
                  <a:lnTo>
                    <a:pt x="647551" y="196719"/>
                  </a:lnTo>
                  <a:lnTo>
                    <a:pt x="658714" y="203414"/>
                  </a:lnTo>
                  <a:lnTo>
                    <a:pt x="659780" y="209395"/>
                  </a:lnTo>
                  <a:lnTo>
                    <a:pt x="660380" y="221273"/>
                  </a:lnTo>
                  <a:lnTo>
                    <a:pt x="660464" y="224664"/>
                  </a:lnTo>
                  <a:lnTo>
                    <a:pt x="657911" y="233722"/>
                  </a:lnTo>
                  <a:lnTo>
                    <a:pt x="653470" y="243371"/>
                  </a:lnTo>
                  <a:lnTo>
                    <a:pt x="645391" y="255373"/>
                  </a:lnTo>
                  <a:lnTo>
                    <a:pt x="639637" y="265561"/>
                  </a:lnTo>
                  <a:lnTo>
                    <a:pt x="633772" y="276704"/>
                  </a:lnTo>
                  <a:lnTo>
                    <a:pt x="621923" y="300026"/>
                  </a:lnTo>
                  <a:lnTo>
                    <a:pt x="618623" y="311865"/>
                  </a:lnTo>
                  <a:lnTo>
                    <a:pt x="617157" y="322749"/>
                  </a:lnTo>
                  <a:lnTo>
                    <a:pt x="616331" y="334455"/>
                  </a:lnTo>
                  <a:lnTo>
                    <a:pt x="616138" y="341058"/>
                  </a:lnTo>
                  <a:lnTo>
                    <a:pt x="617079" y="344207"/>
                  </a:lnTo>
                  <a:lnTo>
                    <a:pt x="620770" y="350353"/>
                  </a:lnTo>
                  <a:lnTo>
                    <a:pt x="628426" y="359391"/>
                  </a:lnTo>
                  <a:lnTo>
                    <a:pt x="632216" y="361391"/>
                  </a:lnTo>
                  <a:lnTo>
                    <a:pt x="641719" y="363612"/>
                  </a:lnTo>
                  <a:lnTo>
                    <a:pt x="653485" y="364863"/>
                  </a:lnTo>
                  <a:lnTo>
                    <a:pt x="662747" y="362510"/>
                  </a:lnTo>
                  <a:lnTo>
                    <a:pt x="672486" y="358157"/>
                  </a:lnTo>
                  <a:lnTo>
                    <a:pt x="689468" y="347277"/>
                  </a:lnTo>
                  <a:lnTo>
                    <a:pt x="694739" y="344385"/>
                  </a:lnTo>
                  <a:lnTo>
                    <a:pt x="703241" y="335880"/>
                  </a:lnTo>
                  <a:lnTo>
                    <a:pt x="710327" y="325485"/>
                  </a:lnTo>
                  <a:lnTo>
                    <a:pt x="716783" y="314251"/>
                  </a:lnTo>
                  <a:lnTo>
                    <a:pt x="725607" y="302643"/>
                  </a:lnTo>
                  <a:lnTo>
                    <a:pt x="735151" y="290870"/>
                  </a:lnTo>
                  <a:lnTo>
                    <a:pt x="742699" y="279023"/>
                  </a:lnTo>
                  <a:lnTo>
                    <a:pt x="746715" y="267142"/>
                  </a:lnTo>
                  <a:lnTo>
                    <a:pt x="747786" y="261196"/>
                  </a:lnTo>
                  <a:lnTo>
                    <a:pt x="751623" y="251943"/>
                  </a:lnTo>
                  <a:lnTo>
                    <a:pt x="755642" y="244524"/>
                  </a:lnTo>
                  <a:lnTo>
                    <a:pt x="758576" y="232723"/>
                  </a:lnTo>
                  <a:lnTo>
                    <a:pt x="758822" y="231613"/>
                  </a:lnTo>
                  <a:lnTo>
                    <a:pt x="758855" y="248628"/>
                  </a:lnTo>
                  <a:lnTo>
                    <a:pt x="757864" y="252823"/>
                  </a:lnTo>
                  <a:lnTo>
                    <a:pt x="752721" y="264458"/>
                  </a:lnTo>
                  <a:lnTo>
                    <a:pt x="751170" y="274559"/>
                  </a:lnTo>
                  <a:lnTo>
                    <a:pt x="750481" y="285664"/>
                  </a:lnTo>
                  <a:lnTo>
                    <a:pt x="750174" y="297214"/>
                  </a:lnTo>
                  <a:lnTo>
                    <a:pt x="749961" y="326732"/>
                  </a:lnTo>
                  <a:lnTo>
                    <a:pt x="750942" y="331681"/>
                  </a:lnTo>
                  <a:lnTo>
                    <a:pt x="756073" y="343385"/>
                  </a:lnTo>
                  <a:lnTo>
                    <a:pt x="757620" y="349988"/>
                  </a:lnTo>
                  <a:lnTo>
                    <a:pt x="759025" y="352145"/>
                  </a:lnTo>
                  <a:lnTo>
                    <a:pt x="760954" y="353583"/>
                  </a:lnTo>
                  <a:lnTo>
                    <a:pt x="763232" y="354542"/>
                  </a:lnTo>
                  <a:lnTo>
                    <a:pt x="764751" y="356174"/>
                  </a:lnTo>
                  <a:lnTo>
                    <a:pt x="765763" y="358253"/>
                  </a:lnTo>
                  <a:lnTo>
                    <a:pt x="766438" y="360632"/>
                  </a:lnTo>
                  <a:lnTo>
                    <a:pt x="767880" y="361226"/>
                  </a:lnTo>
                  <a:lnTo>
                    <a:pt x="769834" y="360629"/>
                  </a:lnTo>
                  <a:lnTo>
                    <a:pt x="776718" y="3564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28"/>
            <p:cNvSpPr/>
            <p:nvPr/>
          </p:nvSpPr>
          <p:spPr>
            <a:xfrm>
              <a:off x="5647134" y="2246882"/>
              <a:ext cx="44649" cy="312540"/>
            </a:xfrm>
            <a:custGeom>
              <a:avLst/>
              <a:gdLst/>
              <a:ahLst/>
              <a:cxnLst/>
              <a:rect l="0" t="0" r="0" b="0"/>
              <a:pathLst>
                <a:path w="44649" h="312540">
                  <a:moveTo>
                    <a:pt x="44648" y="0"/>
                  </a:moveTo>
                  <a:lnTo>
                    <a:pt x="44648" y="46981"/>
                  </a:lnTo>
                  <a:lnTo>
                    <a:pt x="43657" y="55133"/>
                  </a:lnTo>
                  <a:lnTo>
                    <a:pt x="42003" y="63544"/>
                  </a:lnTo>
                  <a:lnTo>
                    <a:pt x="39908" y="72128"/>
                  </a:lnTo>
                  <a:lnTo>
                    <a:pt x="38511" y="81820"/>
                  </a:lnTo>
                  <a:lnTo>
                    <a:pt x="37581" y="92250"/>
                  </a:lnTo>
                  <a:lnTo>
                    <a:pt x="36960" y="103172"/>
                  </a:lnTo>
                  <a:lnTo>
                    <a:pt x="35554" y="113429"/>
                  </a:lnTo>
                  <a:lnTo>
                    <a:pt x="33624" y="123244"/>
                  </a:lnTo>
                  <a:lnTo>
                    <a:pt x="14759" y="199848"/>
                  </a:lnTo>
                  <a:lnTo>
                    <a:pt x="12817" y="210623"/>
                  </a:lnTo>
                  <a:lnTo>
                    <a:pt x="11521" y="220782"/>
                  </a:lnTo>
                  <a:lnTo>
                    <a:pt x="10657" y="230532"/>
                  </a:lnTo>
                  <a:lnTo>
                    <a:pt x="9089" y="239016"/>
                  </a:lnTo>
                  <a:lnTo>
                    <a:pt x="7052" y="246656"/>
                  </a:lnTo>
                  <a:lnTo>
                    <a:pt x="4702" y="253734"/>
                  </a:lnTo>
                  <a:lnTo>
                    <a:pt x="3134" y="261430"/>
                  </a:lnTo>
                  <a:lnTo>
                    <a:pt x="2090" y="269536"/>
                  </a:lnTo>
                  <a:lnTo>
                    <a:pt x="929" y="284497"/>
                  </a:lnTo>
                  <a:lnTo>
                    <a:pt x="413" y="294453"/>
                  </a:lnTo>
                  <a:lnTo>
                    <a:pt x="184" y="302186"/>
                  </a:lnTo>
                  <a:lnTo>
                    <a:pt x="0" y="3125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29"/>
            <p:cNvSpPr/>
            <p:nvPr/>
          </p:nvSpPr>
          <p:spPr>
            <a:xfrm>
              <a:off x="5602485" y="2362969"/>
              <a:ext cx="292243" cy="249463"/>
            </a:xfrm>
            <a:custGeom>
              <a:avLst/>
              <a:gdLst/>
              <a:ahLst/>
              <a:cxnLst/>
              <a:rect l="0" t="0" r="0" b="0"/>
              <a:pathLst>
                <a:path w="292243" h="249463">
                  <a:moveTo>
                    <a:pt x="0" y="26788"/>
                  </a:moveTo>
                  <a:lnTo>
                    <a:pt x="0" y="19099"/>
                  </a:lnTo>
                  <a:lnTo>
                    <a:pt x="993" y="18686"/>
                  </a:lnTo>
                  <a:lnTo>
                    <a:pt x="4741" y="18226"/>
                  </a:lnTo>
                  <a:lnTo>
                    <a:pt x="7129" y="17111"/>
                  </a:lnTo>
                  <a:lnTo>
                    <a:pt x="12429" y="13226"/>
                  </a:lnTo>
                  <a:lnTo>
                    <a:pt x="16224" y="11794"/>
                  </a:lnTo>
                  <a:lnTo>
                    <a:pt x="20738" y="10839"/>
                  </a:lnTo>
                  <a:lnTo>
                    <a:pt x="25732" y="10202"/>
                  </a:lnTo>
                  <a:lnTo>
                    <a:pt x="31045" y="9777"/>
                  </a:lnTo>
                  <a:lnTo>
                    <a:pt x="36572" y="9494"/>
                  </a:lnTo>
                  <a:lnTo>
                    <a:pt x="42241" y="9306"/>
                  </a:lnTo>
                  <a:lnTo>
                    <a:pt x="48005" y="8188"/>
                  </a:lnTo>
                  <a:lnTo>
                    <a:pt x="53831" y="6450"/>
                  </a:lnTo>
                  <a:lnTo>
                    <a:pt x="59700" y="4300"/>
                  </a:lnTo>
                  <a:lnTo>
                    <a:pt x="66589" y="2866"/>
                  </a:lnTo>
                  <a:lnTo>
                    <a:pt x="74159" y="1910"/>
                  </a:lnTo>
                  <a:lnTo>
                    <a:pt x="82181" y="1273"/>
                  </a:lnTo>
                  <a:lnTo>
                    <a:pt x="90507" y="848"/>
                  </a:lnTo>
                  <a:lnTo>
                    <a:pt x="107694" y="376"/>
                  </a:lnTo>
                  <a:lnTo>
                    <a:pt x="207022" y="1"/>
                  </a:lnTo>
                  <a:lnTo>
                    <a:pt x="215371" y="0"/>
                  </a:lnTo>
                  <a:lnTo>
                    <a:pt x="217996" y="992"/>
                  </a:lnTo>
                  <a:lnTo>
                    <a:pt x="219745" y="2645"/>
                  </a:lnTo>
                  <a:lnTo>
                    <a:pt x="220910" y="4739"/>
                  </a:lnTo>
                  <a:lnTo>
                    <a:pt x="220695" y="6136"/>
                  </a:lnTo>
                  <a:lnTo>
                    <a:pt x="219561" y="7067"/>
                  </a:lnTo>
                  <a:lnTo>
                    <a:pt x="217811" y="7687"/>
                  </a:lnTo>
                  <a:lnTo>
                    <a:pt x="210609" y="8561"/>
                  </a:lnTo>
                  <a:lnTo>
                    <a:pt x="202191" y="8819"/>
                  </a:lnTo>
                  <a:lnTo>
                    <a:pt x="193712" y="11526"/>
                  </a:lnTo>
                  <a:lnTo>
                    <a:pt x="188673" y="13637"/>
                  </a:lnTo>
                  <a:lnTo>
                    <a:pt x="183329" y="15044"/>
                  </a:lnTo>
                  <a:lnTo>
                    <a:pt x="177781" y="15982"/>
                  </a:lnTo>
                  <a:lnTo>
                    <a:pt x="172100" y="16607"/>
                  </a:lnTo>
                  <a:lnTo>
                    <a:pt x="166327" y="17024"/>
                  </a:lnTo>
                  <a:lnTo>
                    <a:pt x="160494" y="17302"/>
                  </a:lnTo>
                  <a:lnTo>
                    <a:pt x="154621" y="17487"/>
                  </a:lnTo>
                  <a:lnTo>
                    <a:pt x="148721" y="18603"/>
                  </a:lnTo>
                  <a:lnTo>
                    <a:pt x="142804" y="20339"/>
                  </a:lnTo>
                  <a:lnTo>
                    <a:pt x="136875" y="22489"/>
                  </a:lnTo>
                  <a:lnTo>
                    <a:pt x="131930" y="24914"/>
                  </a:lnTo>
                  <a:lnTo>
                    <a:pt x="123789" y="30255"/>
                  </a:lnTo>
                  <a:lnTo>
                    <a:pt x="118369" y="34099"/>
                  </a:lnTo>
                  <a:lnTo>
                    <a:pt x="117608" y="36623"/>
                  </a:lnTo>
                  <a:lnTo>
                    <a:pt x="117101" y="40290"/>
                  </a:lnTo>
                  <a:lnTo>
                    <a:pt x="116763" y="44719"/>
                  </a:lnTo>
                  <a:lnTo>
                    <a:pt x="117529" y="48664"/>
                  </a:lnTo>
                  <a:lnTo>
                    <a:pt x="121027" y="55693"/>
                  </a:lnTo>
                  <a:lnTo>
                    <a:pt x="128535" y="62124"/>
                  </a:lnTo>
                  <a:lnTo>
                    <a:pt x="154264" y="79078"/>
                  </a:lnTo>
                  <a:lnTo>
                    <a:pt x="161382" y="84468"/>
                  </a:lnTo>
                  <a:lnTo>
                    <a:pt x="168111" y="90046"/>
                  </a:lnTo>
                  <a:lnTo>
                    <a:pt x="174582" y="95749"/>
                  </a:lnTo>
                  <a:lnTo>
                    <a:pt x="181873" y="101535"/>
                  </a:lnTo>
                  <a:lnTo>
                    <a:pt x="189709" y="107377"/>
                  </a:lnTo>
                  <a:lnTo>
                    <a:pt x="206355" y="119160"/>
                  </a:lnTo>
                  <a:lnTo>
                    <a:pt x="250160" y="148840"/>
                  </a:lnTo>
                  <a:lnTo>
                    <a:pt x="258054" y="154789"/>
                  </a:lnTo>
                  <a:lnTo>
                    <a:pt x="265302" y="160739"/>
                  </a:lnTo>
                  <a:lnTo>
                    <a:pt x="272118" y="166690"/>
                  </a:lnTo>
                  <a:lnTo>
                    <a:pt x="277654" y="172642"/>
                  </a:lnTo>
                  <a:lnTo>
                    <a:pt x="282337" y="178594"/>
                  </a:lnTo>
                  <a:lnTo>
                    <a:pt x="286452" y="184547"/>
                  </a:lnTo>
                  <a:lnTo>
                    <a:pt x="289194" y="190499"/>
                  </a:lnTo>
                  <a:lnTo>
                    <a:pt x="291023" y="196452"/>
                  </a:lnTo>
                  <a:lnTo>
                    <a:pt x="292242" y="202405"/>
                  </a:lnTo>
                  <a:lnTo>
                    <a:pt x="292062" y="208358"/>
                  </a:lnTo>
                  <a:lnTo>
                    <a:pt x="290951" y="214311"/>
                  </a:lnTo>
                  <a:lnTo>
                    <a:pt x="289217" y="220264"/>
                  </a:lnTo>
                  <a:lnTo>
                    <a:pt x="287069" y="225225"/>
                  </a:lnTo>
                  <a:lnTo>
                    <a:pt x="284645" y="229525"/>
                  </a:lnTo>
                  <a:lnTo>
                    <a:pt x="279306" y="236948"/>
                  </a:lnTo>
                  <a:lnTo>
                    <a:pt x="273626" y="243554"/>
                  </a:lnTo>
                  <a:lnTo>
                    <a:pt x="268737" y="245713"/>
                  </a:lnTo>
                  <a:lnTo>
                    <a:pt x="262502" y="247152"/>
                  </a:lnTo>
                  <a:lnTo>
                    <a:pt x="255369" y="248111"/>
                  </a:lnTo>
                  <a:lnTo>
                    <a:pt x="247637" y="248751"/>
                  </a:lnTo>
                  <a:lnTo>
                    <a:pt x="239505" y="249177"/>
                  </a:lnTo>
                  <a:lnTo>
                    <a:pt x="231108" y="249462"/>
                  </a:lnTo>
                  <a:lnTo>
                    <a:pt x="222533" y="248659"/>
                  </a:lnTo>
                  <a:lnTo>
                    <a:pt x="213840" y="247131"/>
                  </a:lnTo>
                  <a:lnTo>
                    <a:pt x="205068" y="245121"/>
                  </a:lnTo>
                  <a:lnTo>
                    <a:pt x="197235" y="242789"/>
                  </a:lnTo>
                  <a:lnTo>
                    <a:pt x="190029" y="240241"/>
                  </a:lnTo>
                  <a:lnTo>
                    <a:pt x="183241" y="237551"/>
                  </a:lnTo>
                  <a:lnTo>
                    <a:pt x="176732" y="234766"/>
                  </a:lnTo>
                  <a:lnTo>
                    <a:pt x="164206" y="229024"/>
                  </a:lnTo>
                  <a:lnTo>
                    <a:pt x="145998" y="220214"/>
                  </a:lnTo>
                  <a:lnTo>
                    <a:pt x="140989" y="216262"/>
                  </a:lnTo>
                  <a:lnTo>
                    <a:pt x="136657" y="211643"/>
                  </a:lnTo>
                  <a:lnTo>
                    <a:pt x="132776" y="206579"/>
                  </a:lnTo>
                  <a:lnTo>
                    <a:pt x="130190" y="201219"/>
                  </a:lnTo>
                  <a:lnTo>
                    <a:pt x="128465" y="195661"/>
                  </a:lnTo>
                  <a:lnTo>
                    <a:pt x="127316" y="189971"/>
                  </a:lnTo>
                  <a:lnTo>
                    <a:pt x="127541" y="184194"/>
                  </a:lnTo>
                  <a:lnTo>
                    <a:pt x="128684" y="178358"/>
                  </a:lnTo>
                  <a:lnTo>
                    <a:pt x="130438" y="172483"/>
                  </a:lnTo>
                  <a:lnTo>
                    <a:pt x="133592" y="167574"/>
                  </a:lnTo>
                  <a:lnTo>
                    <a:pt x="137679" y="163309"/>
                  </a:lnTo>
                  <a:lnTo>
                    <a:pt x="142387" y="159474"/>
                  </a:lnTo>
                  <a:lnTo>
                    <a:pt x="149495" y="155925"/>
                  </a:lnTo>
                  <a:lnTo>
                    <a:pt x="158203" y="152567"/>
                  </a:lnTo>
                  <a:lnTo>
                    <a:pt x="167976" y="149336"/>
                  </a:lnTo>
                  <a:lnTo>
                    <a:pt x="176476" y="146190"/>
                  </a:lnTo>
                  <a:lnTo>
                    <a:pt x="184128" y="143100"/>
                  </a:lnTo>
                  <a:lnTo>
                    <a:pt x="191213" y="140048"/>
                  </a:lnTo>
                  <a:lnTo>
                    <a:pt x="204377" y="134011"/>
                  </a:lnTo>
                  <a:lnTo>
                    <a:pt x="223243" y="12501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800600" y="3886200"/>
            <a:ext cx="3643313" cy="660788"/>
            <a:chOff x="5763220" y="3639923"/>
            <a:chExt cx="3643313" cy="660788"/>
          </a:xfrm>
        </p:grpSpPr>
        <p:sp>
          <p:nvSpPr>
            <p:cNvPr id="18" name="SMARTInkAnnotation30"/>
            <p:cNvSpPr/>
            <p:nvPr/>
          </p:nvSpPr>
          <p:spPr>
            <a:xfrm>
              <a:off x="5834657" y="3639923"/>
              <a:ext cx="3571876" cy="107147"/>
            </a:xfrm>
            <a:custGeom>
              <a:avLst/>
              <a:gdLst/>
              <a:ahLst/>
              <a:cxnLst/>
              <a:rect l="0" t="0" r="0" b="0"/>
              <a:pathLst>
                <a:path w="3571876" h="107147">
                  <a:moveTo>
                    <a:pt x="0" y="107146"/>
                  </a:moveTo>
                  <a:lnTo>
                    <a:pt x="40166" y="107146"/>
                  </a:lnTo>
                  <a:lnTo>
                    <a:pt x="52909" y="104501"/>
                  </a:lnTo>
                  <a:lnTo>
                    <a:pt x="59085" y="102405"/>
                  </a:lnTo>
                  <a:lnTo>
                    <a:pt x="82000" y="99458"/>
                  </a:lnTo>
                  <a:lnTo>
                    <a:pt x="184924" y="98238"/>
                  </a:lnTo>
                  <a:lnTo>
                    <a:pt x="292241" y="98217"/>
                  </a:lnTo>
                  <a:lnTo>
                    <a:pt x="321708" y="95571"/>
                  </a:lnTo>
                  <a:lnTo>
                    <a:pt x="336512" y="93477"/>
                  </a:lnTo>
                  <a:lnTo>
                    <a:pt x="403044" y="89122"/>
                  </a:lnTo>
                  <a:lnTo>
                    <a:pt x="420500" y="87193"/>
                  </a:lnTo>
                  <a:lnTo>
                    <a:pt x="438091" y="84914"/>
                  </a:lnTo>
                  <a:lnTo>
                    <a:pt x="510091" y="80265"/>
                  </a:lnTo>
                  <a:lnTo>
                    <a:pt x="529568" y="78312"/>
                  </a:lnTo>
                  <a:lnTo>
                    <a:pt x="549499" y="76017"/>
                  </a:lnTo>
                  <a:lnTo>
                    <a:pt x="631390" y="71342"/>
                  </a:lnTo>
                  <a:lnTo>
                    <a:pt x="652105" y="69386"/>
                  </a:lnTo>
                  <a:lnTo>
                    <a:pt x="672862" y="67090"/>
                  </a:lnTo>
                  <a:lnTo>
                    <a:pt x="762215" y="62413"/>
                  </a:lnTo>
                  <a:lnTo>
                    <a:pt x="783972" y="60457"/>
                  </a:lnTo>
                  <a:lnTo>
                    <a:pt x="826666" y="55638"/>
                  </a:lnTo>
                  <a:lnTo>
                    <a:pt x="868793" y="50188"/>
                  </a:lnTo>
                  <a:lnTo>
                    <a:pt x="913313" y="47105"/>
                  </a:lnTo>
                  <a:lnTo>
                    <a:pt x="959557" y="44742"/>
                  </a:lnTo>
                  <a:lnTo>
                    <a:pt x="1006569" y="40386"/>
                  </a:lnTo>
                  <a:lnTo>
                    <a:pt x="1101425" y="35640"/>
                  </a:lnTo>
                  <a:lnTo>
                    <a:pt x="1148996" y="31379"/>
                  </a:lnTo>
                  <a:lnTo>
                    <a:pt x="1270668" y="24739"/>
                  </a:lnTo>
                  <a:lnTo>
                    <a:pt x="1296572" y="22442"/>
                  </a:lnTo>
                  <a:lnTo>
                    <a:pt x="1370955" y="19211"/>
                  </a:lnTo>
                  <a:lnTo>
                    <a:pt x="1467201" y="17126"/>
                  </a:lnTo>
                  <a:lnTo>
                    <a:pt x="1491095" y="15382"/>
                  </a:lnTo>
                  <a:lnTo>
                    <a:pt x="1514961" y="13228"/>
                  </a:lnTo>
                  <a:lnTo>
                    <a:pt x="1591216" y="10196"/>
                  </a:lnTo>
                  <a:lnTo>
                    <a:pt x="1745630" y="9032"/>
                  </a:lnTo>
                  <a:lnTo>
                    <a:pt x="1796797" y="6324"/>
                  </a:lnTo>
                  <a:lnTo>
                    <a:pt x="1822943" y="4213"/>
                  </a:lnTo>
                  <a:lnTo>
                    <a:pt x="1902404" y="1241"/>
                  </a:lnTo>
                  <a:lnTo>
                    <a:pt x="2067531" y="100"/>
                  </a:lnTo>
                  <a:lnTo>
                    <a:pt x="2239746" y="0"/>
                  </a:lnTo>
                  <a:lnTo>
                    <a:pt x="2296862" y="2640"/>
                  </a:lnTo>
                  <a:lnTo>
                    <a:pt x="2325984" y="4733"/>
                  </a:lnTo>
                  <a:lnTo>
                    <a:pt x="2409633" y="7679"/>
                  </a:lnTo>
                  <a:lnTo>
                    <a:pt x="2660643" y="8887"/>
                  </a:lnTo>
                  <a:lnTo>
                    <a:pt x="2714446" y="11551"/>
                  </a:lnTo>
                  <a:lnTo>
                    <a:pt x="2741296" y="13650"/>
                  </a:lnTo>
                  <a:lnTo>
                    <a:pt x="2826487" y="16605"/>
                  </a:lnTo>
                  <a:lnTo>
                    <a:pt x="2930897" y="18596"/>
                  </a:lnTo>
                  <a:lnTo>
                    <a:pt x="2957033" y="20332"/>
                  </a:lnTo>
                  <a:lnTo>
                    <a:pt x="2983386" y="22481"/>
                  </a:lnTo>
                  <a:lnTo>
                    <a:pt x="3088852" y="26922"/>
                  </a:lnTo>
                  <a:lnTo>
                    <a:pt x="3113930" y="28859"/>
                  </a:lnTo>
                  <a:lnTo>
                    <a:pt x="3138585" y="31142"/>
                  </a:lnTo>
                  <a:lnTo>
                    <a:pt x="3240336" y="35799"/>
                  </a:lnTo>
                  <a:lnTo>
                    <a:pt x="3263536" y="37753"/>
                  </a:lnTo>
                  <a:lnTo>
                    <a:pt x="3285948" y="40048"/>
                  </a:lnTo>
                  <a:lnTo>
                    <a:pt x="3376967" y="44724"/>
                  </a:lnTo>
                  <a:lnTo>
                    <a:pt x="3397288" y="46680"/>
                  </a:lnTo>
                  <a:lnTo>
                    <a:pt x="3416789" y="48976"/>
                  </a:lnTo>
                  <a:lnTo>
                    <a:pt x="3454331" y="54173"/>
                  </a:lnTo>
                  <a:lnTo>
                    <a:pt x="3472677" y="56948"/>
                  </a:lnTo>
                  <a:lnTo>
                    <a:pt x="3503645" y="60031"/>
                  </a:lnTo>
                  <a:lnTo>
                    <a:pt x="3571875" y="62498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31"/>
            <p:cNvSpPr/>
            <p:nvPr/>
          </p:nvSpPr>
          <p:spPr>
            <a:xfrm>
              <a:off x="5790009" y="3925696"/>
              <a:ext cx="3116462" cy="71405"/>
            </a:xfrm>
            <a:custGeom>
              <a:avLst/>
              <a:gdLst/>
              <a:ahLst/>
              <a:cxnLst/>
              <a:rect l="0" t="0" r="0" b="0"/>
              <a:pathLst>
                <a:path w="3116462" h="71405">
                  <a:moveTo>
                    <a:pt x="0" y="53545"/>
                  </a:moveTo>
                  <a:lnTo>
                    <a:pt x="15376" y="45857"/>
                  </a:lnTo>
                  <a:lnTo>
                    <a:pt x="31627" y="43868"/>
                  </a:lnTo>
                  <a:lnTo>
                    <a:pt x="36959" y="42133"/>
                  </a:lnTo>
                  <a:lnTo>
                    <a:pt x="42499" y="39984"/>
                  </a:lnTo>
                  <a:lnTo>
                    <a:pt x="49169" y="38551"/>
                  </a:lnTo>
                  <a:lnTo>
                    <a:pt x="73769" y="36535"/>
                  </a:lnTo>
                  <a:lnTo>
                    <a:pt x="168645" y="35708"/>
                  </a:lnTo>
                  <a:lnTo>
                    <a:pt x="209822" y="34701"/>
                  </a:lnTo>
                  <a:lnTo>
                    <a:pt x="224216" y="33045"/>
                  </a:lnTo>
                  <a:lnTo>
                    <a:pt x="238774" y="30948"/>
                  </a:lnTo>
                  <a:lnTo>
                    <a:pt x="254434" y="29551"/>
                  </a:lnTo>
                  <a:lnTo>
                    <a:pt x="304914" y="27584"/>
                  </a:lnTo>
                  <a:lnTo>
                    <a:pt x="397818" y="26865"/>
                  </a:lnTo>
                  <a:lnTo>
                    <a:pt x="418009" y="25836"/>
                  </a:lnTo>
                  <a:lnTo>
                    <a:pt x="438415" y="24159"/>
                  </a:lnTo>
                  <a:lnTo>
                    <a:pt x="458964" y="22048"/>
                  </a:lnTo>
                  <a:lnTo>
                    <a:pt x="479609" y="20641"/>
                  </a:lnTo>
                  <a:lnTo>
                    <a:pt x="542840" y="18660"/>
                  </a:lnTo>
                  <a:lnTo>
                    <a:pt x="658358" y="17936"/>
                  </a:lnTo>
                  <a:lnTo>
                    <a:pt x="682983" y="16907"/>
                  </a:lnTo>
                  <a:lnTo>
                    <a:pt x="708330" y="15229"/>
                  </a:lnTo>
                  <a:lnTo>
                    <a:pt x="734157" y="13119"/>
                  </a:lnTo>
                  <a:lnTo>
                    <a:pt x="759313" y="11711"/>
                  </a:lnTo>
                  <a:lnTo>
                    <a:pt x="834626" y="9731"/>
                  </a:lnTo>
                  <a:lnTo>
                    <a:pt x="1141687" y="8907"/>
                  </a:lnTo>
                  <a:lnTo>
                    <a:pt x="1170897" y="7911"/>
                  </a:lnTo>
                  <a:lnTo>
                    <a:pt x="1263163" y="2762"/>
                  </a:lnTo>
                  <a:lnTo>
                    <a:pt x="1353780" y="795"/>
                  </a:lnTo>
                  <a:lnTo>
                    <a:pt x="1604869" y="0"/>
                  </a:lnTo>
                  <a:lnTo>
                    <a:pt x="1637443" y="980"/>
                  </a:lnTo>
                  <a:lnTo>
                    <a:pt x="1735435" y="6110"/>
                  </a:lnTo>
                  <a:lnTo>
                    <a:pt x="1832600" y="8071"/>
                  </a:lnTo>
                  <a:lnTo>
                    <a:pt x="2086939" y="8864"/>
                  </a:lnTo>
                  <a:lnTo>
                    <a:pt x="2118567" y="9868"/>
                  </a:lnTo>
                  <a:lnTo>
                    <a:pt x="2149573" y="11528"/>
                  </a:lnTo>
                  <a:lnTo>
                    <a:pt x="2180165" y="13628"/>
                  </a:lnTo>
                  <a:lnTo>
                    <a:pt x="2210483" y="15027"/>
                  </a:lnTo>
                  <a:lnTo>
                    <a:pt x="2301548" y="16997"/>
                  </a:lnTo>
                  <a:lnTo>
                    <a:pt x="2395227" y="18572"/>
                  </a:lnTo>
                  <a:lnTo>
                    <a:pt x="2424303" y="20309"/>
                  </a:lnTo>
                  <a:lnTo>
                    <a:pt x="2452616" y="22457"/>
                  </a:lnTo>
                  <a:lnTo>
                    <a:pt x="2481414" y="23890"/>
                  </a:lnTo>
                  <a:lnTo>
                    <a:pt x="2569348" y="25907"/>
                  </a:lnTo>
                  <a:lnTo>
                    <a:pt x="2656256" y="27497"/>
                  </a:lnTo>
                  <a:lnTo>
                    <a:pt x="2682658" y="29234"/>
                  </a:lnTo>
                  <a:lnTo>
                    <a:pt x="2734152" y="33811"/>
                  </a:lnTo>
                  <a:lnTo>
                    <a:pt x="2812353" y="41965"/>
                  </a:lnTo>
                  <a:lnTo>
                    <a:pt x="2861909" y="47737"/>
                  </a:lnTo>
                  <a:lnTo>
                    <a:pt x="2886236" y="49673"/>
                  </a:lnTo>
                  <a:lnTo>
                    <a:pt x="2934433" y="51824"/>
                  </a:lnTo>
                  <a:lnTo>
                    <a:pt x="2957406" y="53390"/>
                  </a:lnTo>
                  <a:lnTo>
                    <a:pt x="2979665" y="55426"/>
                  </a:lnTo>
                  <a:lnTo>
                    <a:pt x="3116461" y="71404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32"/>
            <p:cNvSpPr/>
            <p:nvPr/>
          </p:nvSpPr>
          <p:spPr>
            <a:xfrm>
              <a:off x="5763220" y="4229417"/>
              <a:ext cx="1518048" cy="71294"/>
            </a:xfrm>
            <a:custGeom>
              <a:avLst/>
              <a:gdLst/>
              <a:ahLst/>
              <a:cxnLst/>
              <a:rect l="0" t="0" r="0" b="0"/>
              <a:pathLst>
                <a:path w="1518048" h="71294">
                  <a:moveTo>
                    <a:pt x="0" y="44504"/>
                  </a:moveTo>
                  <a:lnTo>
                    <a:pt x="149950" y="44504"/>
                  </a:lnTo>
                  <a:lnTo>
                    <a:pt x="164459" y="43512"/>
                  </a:lnTo>
                  <a:lnTo>
                    <a:pt x="179092" y="41858"/>
                  </a:lnTo>
                  <a:lnTo>
                    <a:pt x="193809" y="39763"/>
                  </a:lnTo>
                  <a:lnTo>
                    <a:pt x="210565" y="38367"/>
                  </a:lnTo>
                  <a:lnTo>
                    <a:pt x="247704" y="36816"/>
                  </a:lnTo>
                  <a:lnTo>
                    <a:pt x="267332" y="35409"/>
                  </a:lnTo>
                  <a:lnTo>
                    <a:pt x="287362" y="33480"/>
                  </a:lnTo>
                  <a:lnTo>
                    <a:pt x="307660" y="31202"/>
                  </a:lnTo>
                  <a:lnTo>
                    <a:pt x="329130" y="29683"/>
                  </a:lnTo>
                  <a:lnTo>
                    <a:pt x="374153" y="27995"/>
                  </a:lnTo>
                  <a:lnTo>
                    <a:pt x="398263" y="26552"/>
                  </a:lnTo>
                  <a:lnTo>
                    <a:pt x="448866" y="22304"/>
                  </a:lnTo>
                  <a:lnTo>
                    <a:pt x="474860" y="20774"/>
                  </a:lnTo>
                  <a:lnTo>
                    <a:pt x="527557" y="19074"/>
                  </a:lnTo>
                  <a:lnTo>
                    <a:pt x="554111" y="17629"/>
                  </a:lnTo>
                  <a:lnTo>
                    <a:pt x="607427" y="13377"/>
                  </a:lnTo>
                  <a:lnTo>
                    <a:pt x="692388" y="5405"/>
                  </a:lnTo>
                  <a:lnTo>
                    <a:pt x="721545" y="3556"/>
                  </a:lnTo>
                  <a:lnTo>
                    <a:pt x="780400" y="1499"/>
                  </a:lnTo>
                  <a:lnTo>
                    <a:pt x="899029" y="180"/>
                  </a:lnTo>
                  <a:lnTo>
                    <a:pt x="958500" y="0"/>
                  </a:lnTo>
                  <a:lnTo>
                    <a:pt x="988250" y="944"/>
                  </a:lnTo>
                  <a:lnTo>
                    <a:pt x="1018005" y="2565"/>
                  </a:lnTo>
                  <a:lnTo>
                    <a:pt x="1077525" y="7013"/>
                  </a:lnTo>
                  <a:lnTo>
                    <a:pt x="1165822" y="15095"/>
                  </a:lnTo>
                  <a:lnTo>
                    <a:pt x="1273516" y="26715"/>
                  </a:lnTo>
                  <a:lnTo>
                    <a:pt x="1321062" y="32629"/>
                  </a:lnTo>
                  <a:lnTo>
                    <a:pt x="1381298" y="41537"/>
                  </a:lnTo>
                  <a:lnTo>
                    <a:pt x="1418574" y="47485"/>
                  </a:lnTo>
                  <a:lnTo>
                    <a:pt x="1437841" y="51452"/>
                  </a:lnTo>
                  <a:lnTo>
                    <a:pt x="1457631" y="56081"/>
                  </a:lnTo>
                  <a:lnTo>
                    <a:pt x="1518047" y="71293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SMARTInkAnnotation33"/>
          <p:cNvSpPr/>
          <p:nvPr/>
        </p:nvSpPr>
        <p:spPr>
          <a:xfrm>
            <a:off x="4953000" y="2286000"/>
            <a:ext cx="3366493" cy="169665"/>
          </a:xfrm>
          <a:custGeom>
            <a:avLst/>
            <a:gdLst/>
            <a:ahLst/>
            <a:cxnLst/>
            <a:rect l="0" t="0" r="0" b="0"/>
            <a:pathLst>
              <a:path w="3366493" h="169665">
                <a:moveTo>
                  <a:pt x="0" y="26789"/>
                </a:moveTo>
                <a:lnTo>
                  <a:pt x="0" y="31530"/>
                </a:lnTo>
                <a:lnTo>
                  <a:pt x="992" y="32926"/>
                </a:lnTo>
                <a:lnTo>
                  <a:pt x="2646" y="33857"/>
                </a:lnTo>
                <a:lnTo>
                  <a:pt x="7129" y="34892"/>
                </a:lnTo>
                <a:lnTo>
                  <a:pt x="56477" y="38350"/>
                </a:lnTo>
                <a:lnTo>
                  <a:pt x="72726" y="41849"/>
                </a:lnTo>
                <a:lnTo>
                  <a:pt x="170470" y="44600"/>
                </a:lnTo>
                <a:lnTo>
                  <a:pt x="309731" y="44648"/>
                </a:lnTo>
                <a:lnTo>
                  <a:pt x="359001" y="39908"/>
                </a:lnTo>
                <a:lnTo>
                  <a:pt x="423839" y="35554"/>
                </a:lnTo>
                <a:lnTo>
                  <a:pt x="461555" y="31346"/>
                </a:lnTo>
                <a:lnTo>
                  <a:pt x="555919" y="27389"/>
                </a:lnTo>
                <a:lnTo>
                  <a:pt x="642175" y="22167"/>
                </a:lnTo>
                <a:lnTo>
                  <a:pt x="729511" y="17718"/>
                </a:lnTo>
                <a:lnTo>
                  <a:pt x="775342" y="13497"/>
                </a:lnTo>
                <a:lnTo>
                  <a:pt x="869440" y="9832"/>
                </a:lnTo>
                <a:lnTo>
                  <a:pt x="992997" y="9049"/>
                </a:lnTo>
                <a:lnTo>
                  <a:pt x="1067356" y="4224"/>
                </a:lnTo>
                <a:lnTo>
                  <a:pt x="1170722" y="835"/>
                </a:lnTo>
                <a:lnTo>
                  <a:pt x="1967998" y="0"/>
                </a:lnTo>
                <a:lnTo>
                  <a:pt x="2052210" y="4741"/>
                </a:lnTo>
                <a:lnTo>
                  <a:pt x="2167793" y="9095"/>
                </a:lnTo>
                <a:lnTo>
                  <a:pt x="2226849" y="13302"/>
                </a:lnTo>
                <a:lnTo>
                  <a:pt x="2315879" y="16509"/>
                </a:lnTo>
                <a:lnTo>
                  <a:pt x="2405096" y="17459"/>
                </a:lnTo>
                <a:lnTo>
                  <a:pt x="2494369" y="22481"/>
                </a:lnTo>
                <a:lnTo>
                  <a:pt x="2613423" y="33067"/>
                </a:lnTo>
                <a:lnTo>
                  <a:pt x="2927542" y="65488"/>
                </a:lnTo>
                <a:lnTo>
                  <a:pt x="2954796" y="69456"/>
                </a:lnTo>
                <a:lnTo>
                  <a:pt x="2981895" y="74085"/>
                </a:lnTo>
                <a:lnTo>
                  <a:pt x="3008891" y="79156"/>
                </a:lnTo>
                <a:lnTo>
                  <a:pt x="3060053" y="87436"/>
                </a:lnTo>
                <a:lnTo>
                  <a:pt x="3084809" y="91033"/>
                </a:lnTo>
                <a:lnTo>
                  <a:pt x="3109250" y="96407"/>
                </a:lnTo>
                <a:lnTo>
                  <a:pt x="3133482" y="102967"/>
                </a:lnTo>
                <a:lnTo>
                  <a:pt x="3157574" y="110316"/>
                </a:lnTo>
                <a:lnTo>
                  <a:pt x="3205510" y="123774"/>
                </a:lnTo>
                <a:lnTo>
                  <a:pt x="3255257" y="137362"/>
                </a:lnTo>
                <a:lnTo>
                  <a:pt x="3366492" y="16966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34"/>
          <p:cNvSpPr/>
          <p:nvPr/>
        </p:nvSpPr>
        <p:spPr>
          <a:xfrm>
            <a:off x="5257800" y="2590800"/>
            <a:ext cx="2652118" cy="116087"/>
          </a:xfrm>
          <a:custGeom>
            <a:avLst/>
            <a:gdLst/>
            <a:ahLst/>
            <a:cxnLst/>
            <a:rect l="0" t="0" r="0" b="0"/>
            <a:pathLst>
              <a:path w="2652118" h="116087">
                <a:moveTo>
                  <a:pt x="0" y="0"/>
                </a:moveTo>
                <a:lnTo>
                  <a:pt x="133137" y="0"/>
                </a:lnTo>
                <a:lnTo>
                  <a:pt x="161698" y="2646"/>
                </a:lnTo>
                <a:lnTo>
                  <a:pt x="191921" y="6137"/>
                </a:lnTo>
                <a:lnTo>
                  <a:pt x="259830" y="8379"/>
                </a:lnTo>
                <a:lnTo>
                  <a:pt x="335311" y="8821"/>
                </a:lnTo>
                <a:lnTo>
                  <a:pt x="375907" y="11528"/>
                </a:lnTo>
                <a:lnTo>
                  <a:pt x="418094" y="15046"/>
                </a:lnTo>
                <a:lnTo>
                  <a:pt x="486469" y="17026"/>
                </a:lnTo>
                <a:lnTo>
                  <a:pt x="1101752" y="17860"/>
                </a:lnTo>
                <a:lnTo>
                  <a:pt x="1161049" y="20506"/>
                </a:lnTo>
                <a:lnTo>
                  <a:pt x="1221467" y="23997"/>
                </a:lnTo>
                <a:lnTo>
                  <a:pt x="1284701" y="25548"/>
                </a:lnTo>
                <a:lnTo>
                  <a:pt x="1471821" y="26681"/>
                </a:lnTo>
                <a:lnTo>
                  <a:pt x="1536529" y="29387"/>
                </a:lnTo>
                <a:lnTo>
                  <a:pt x="1600675" y="32905"/>
                </a:lnTo>
                <a:lnTo>
                  <a:pt x="1662257" y="34468"/>
                </a:lnTo>
                <a:lnTo>
                  <a:pt x="1725346" y="37809"/>
                </a:lnTo>
                <a:lnTo>
                  <a:pt x="1788774" y="42601"/>
                </a:lnTo>
                <a:lnTo>
                  <a:pt x="1945049" y="56677"/>
                </a:lnTo>
                <a:lnTo>
                  <a:pt x="2007136" y="59917"/>
                </a:lnTo>
                <a:lnTo>
                  <a:pt x="2067803" y="62349"/>
                </a:lnTo>
                <a:lnTo>
                  <a:pt x="2127839" y="66737"/>
                </a:lnTo>
                <a:lnTo>
                  <a:pt x="2306800" y="83454"/>
                </a:lnTo>
                <a:lnTo>
                  <a:pt x="2411634" y="95272"/>
                </a:lnTo>
                <a:lnTo>
                  <a:pt x="2460569" y="101213"/>
                </a:lnTo>
                <a:lnTo>
                  <a:pt x="2508777" y="104515"/>
                </a:lnTo>
                <a:lnTo>
                  <a:pt x="2552692" y="106975"/>
                </a:lnTo>
                <a:lnTo>
                  <a:pt x="2569959" y="109020"/>
                </a:lnTo>
                <a:lnTo>
                  <a:pt x="2585438" y="111376"/>
                </a:lnTo>
                <a:lnTo>
                  <a:pt x="2613222" y="113992"/>
                </a:lnTo>
                <a:lnTo>
                  <a:pt x="2652117" y="11608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35"/>
          <p:cNvSpPr/>
          <p:nvPr/>
        </p:nvSpPr>
        <p:spPr>
          <a:xfrm>
            <a:off x="4572000" y="4648200"/>
            <a:ext cx="576668" cy="816352"/>
          </a:xfrm>
          <a:custGeom>
            <a:avLst/>
            <a:gdLst/>
            <a:ahLst/>
            <a:cxnLst/>
            <a:rect l="0" t="0" r="0" b="0"/>
            <a:pathLst>
              <a:path w="576668" h="816352">
                <a:moveTo>
                  <a:pt x="533280" y="106087"/>
                </a:moveTo>
                <a:lnTo>
                  <a:pt x="525158" y="96974"/>
                </a:lnTo>
                <a:lnTo>
                  <a:pt x="508120" y="73860"/>
                </a:lnTo>
                <a:lnTo>
                  <a:pt x="492752" y="57182"/>
                </a:lnTo>
                <a:lnTo>
                  <a:pt x="477564" y="42680"/>
                </a:lnTo>
                <a:lnTo>
                  <a:pt x="460892" y="29620"/>
                </a:lnTo>
                <a:lnTo>
                  <a:pt x="451287" y="23359"/>
                </a:lnTo>
                <a:lnTo>
                  <a:pt x="440915" y="17201"/>
                </a:lnTo>
                <a:lnTo>
                  <a:pt x="430031" y="11111"/>
                </a:lnTo>
                <a:lnTo>
                  <a:pt x="417814" y="7051"/>
                </a:lnTo>
                <a:lnTo>
                  <a:pt x="404709" y="4344"/>
                </a:lnTo>
                <a:lnTo>
                  <a:pt x="391011" y="2540"/>
                </a:lnTo>
                <a:lnTo>
                  <a:pt x="376918" y="1337"/>
                </a:lnTo>
                <a:lnTo>
                  <a:pt x="362562" y="535"/>
                </a:lnTo>
                <a:lnTo>
                  <a:pt x="348030" y="0"/>
                </a:lnTo>
                <a:lnTo>
                  <a:pt x="333382" y="636"/>
                </a:lnTo>
                <a:lnTo>
                  <a:pt x="318655" y="2052"/>
                </a:lnTo>
                <a:lnTo>
                  <a:pt x="303876" y="3988"/>
                </a:lnTo>
                <a:lnTo>
                  <a:pt x="289063" y="7264"/>
                </a:lnTo>
                <a:lnTo>
                  <a:pt x="274226" y="11432"/>
                </a:lnTo>
                <a:lnTo>
                  <a:pt x="259374" y="16194"/>
                </a:lnTo>
                <a:lnTo>
                  <a:pt x="243520" y="23338"/>
                </a:lnTo>
                <a:lnTo>
                  <a:pt x="226997" y="32070"/>
                </a:lnTo>
                <a:lnTo>
                  <a:pt x="210028" y="41859"/>
                </a:lnTo>
                <a:lnTo>
                  <a:pt x="193755" y="53347"/>
                </a:lnTo>
                <a:lnTo>
                  <a:pt x="177945" y="65966"/>
                </a:lnTo>
                <a:lnTo>
                  <a:pt x="162445" y="79340"/>
                </a:lnTo>
                <a:lnTo>
                  <a:pt x="147150" y="93217"/>
                </a:lnTo>
                <a:lnTo>
                  <a:pt x="116927" y="121865"/>
                </a:lnTo>
                <a:lnTo>
                  <a:pt x="102914" y="138433"/>
                </a:lnTo>
                <a:lnTo>
                  <a:pt x="89604" y="156425"/>
                </a:lnTo>
                <a:lnTo>
                  <a:pt x="76761" y="175365"/>
                </a:lnTo>
                <a:lnTo>
                  <a:pt x="65223" y="194937"/>
                </a:lnTo>
                <a:lnTo>
                  <a:pt x="54554" y="214929"/>
                </a:lnTo>
                <a:lnTo>
                  <a:pt x="44465" y="235203"/>
                </a:lnTo>
                <a:lnTo>
                  <a:pt x="35755" y="255665"/>
                </a:lnTo>
                <a:lnTo>
                  <a:pt x="27964" y="276251"/>
                </a:lnTo>
                <a:lnTo>
                  <a:pt x="20785" y="296920"/>
                </a:lnTo>
                <a:lnTo>
                  <a:pt x="15007" y="318637"/>
                </a:lnTo>
                <a:lnTo>
                  <a:pt x="10163" y="341053"/>
                </a:lnTo>
                <a:lnTo>
                  <a:pt x="5942" y="363934"/>
                </a:lnTo>
                <a:lnTo>
                  <a:pt x="3127" y="387126"/>
                </a:lnTo>
                <a:lnTo>
                  <a:pt x="1251" y="410525"/>
                </a:lnTo>
                <a:lnTo>
                  <a:pt x="0" y="434061"/>
                </a:lnTo>
                <a:lnTo>
                  <a:pt x="158" y="457690"/>
                </a:lnTo>
                <a:lnTo>
                  <a:pt x="1256" y="481380"/>
                </a:lnTo>
                <a:lnTo>
                  <a:pt x="2980" y="505111"/>
                </a:lnTo>
                <a:lnTo>
                  <a:pt x="7106" y="527876"/>
                </a:lnTo>
                <a:lnTo>
                  <a:pt x="12833" y="549999"/>
                </a:lnTo>
                <a:lnTo>
                  <a:pt x="19628" y="571692"/>
                </a:lnTo>
                <a:lnTo>
                  <a:pt x="27134" y="593100"/>
                </a:lnTo>
                <a:lnTo>
                  <a:pt x="35115" y="614317"/>
                </a:lnTo>
                <a:lnTo>
                  <a:pt x="43411" y="635408"/>
                </a:lnTo>
                <a:lnTo>
                  <a:pt x="53904" y="655420"/>
                </a:lnTo>
                <a:lnTo>
                  <a:pt x="65860" y="674716"/>
                </a:lnTo>
                <a:lnTo>
                  <a:pt x="78791" y="693532"/>
                </a:lnTo>
                <a:lnTo>
                  <a:pt x="92373" y="710045"/>
                </a:lnTo>
                <a:lnTo>
                  <a:pt x="106389" y="725023"/>
                </a:lnTo>
                <a:lnTo>
                  <a:pt x="120693" y="738977"/>
                </a:lnTo>
                <a:lnTo>
                  <a:pt x="135191" y="752248"/>
                </a:lnTo>
                <a:lnTo>
                  <a:pt x="149817" y="765064"/>
                </a:lnTo>
                <a:lnTo>
                  <a:pt x="164528" y="777577"/>
                </a:lnTo>
                <a:lnTo>
                  <a:pt x="180289" y="787903"/>
                </a:lnTo>
                <a:lnTo>
                  <a:pt x="196750" y="796772"/>
                </a:lnTo>
                <a:lnTo>
                  <a:pt x="213677" y="804669"/>
                </a:lnTo>
                <a:lnTo>
                  <a:pt x="230914" y="809933"/>
                </a:lnTo>
                <a:lnTo>
                  <a:pt x="248359" y="813443"/>
                </a:lnTo>
                <a:lnTo>
                  <a:pt x="265942" y="815783"/>
                </a:lnTo>
                <a:lnTo>
                  <a:pt x="283616" y="816351"/>
                </a:lnTo>
                <a:lnTo>
                  <a:pt x="301353" y="815737"/>
                </a:lnTo>
                <a:lnTo>
                  <a:pt x="319131" y="814336"/>
                </a:lnTo>
                <a:lnTo>
                  <a:pt x="336935" y="810425"/>
                </a:lnTo>
                <a:lnTo>
                  <a:pt x="354758" y="804841"/>
                </a:lnTo>
                <a:lnTo>
                  <a:pt x="372594" y="798142"/>
                </a:lnTo>
                <a:lnTo>
                  <a:pt x="389444" y="789707"/>
                </a:lnTo>
                <a:lnTo>
                  <a:pt x="405640" y="780115"/>
                </a:lnTo>
                <a:lnTo>
                  <a:pt x="421398" y="769752"/>
                </a:lnTo>
                <a:lnTo>
                  <a:pt x="436863" y="757882"/>
                </a:lnTo>
                <a:lnTo>
                  <a:pt x="452134" y="745007"/>
                </a:lnTo>
                <a:lnTo>
                  <a:pt x="467277" y="731464"/>
                </a:lnTo>
                <a:lnTo>
                  <a:pt x="481340" y="716481"/>
                </a:lnTo>
                <a:lnTo>
                  <a:pt x="494685" y="700541"/>
                </a:lnTo>
                <a:lnTo>
                  <a:pt x="507550" y="683960"/>
                </a:lnTo>
                <a:lnTo>
                  <a:pt x="519103" y="665960"/>
                </a:lnTo>
                <a:lnTo>
                  <a:pt x="529782" y="647016"/>
                </a:lnTo>
                <a:lnTo>
                  <a:pt x="539877" y="627441"/>
                </a:lnTo>
                <a:lnTo>
                  <a:pt x="548592" y="606454"/>
                </a:lnTo>
                <a:lnTo>
                  <a:pt x="556387" y="584524"/>
                </a:lnTo>
                <a:lnTo>
                  <a:pt x="563567" y="561967"/>
                </a:lnTo>
                <a:lnTo>
                  <a:pt x="568354" y="538991"/>
                </a:lnTo>
                <a:lnTo>
                  <a:pt x="571545" y="515737"/>
                </a:lnTo>
                <a:lnTo>
                  <a:pt x="573673" y="492296"/>
                </a:lnTo>
                <a:lnTo>
                  <a:pt x="575091" y="468732"/>
                </a:lnTo>
                <a:lnTo>
                  <a:pt x="576667" y="421383"/>
                </a:lnTo>
                <a:lnTo>
                  <a:pt x="576095" y="397644"/>
                </a:lnTo>
                <a:lnTo>
                  <a:pt x="574722" y="373880"/>
                </a:lnTo>
                <a:lnTo>
                  <a:pt x="572814" y="350100"/>
                </a:lnTo>
                <a:lnTo>
                  <a:pt x="568565" y="326310"/>
                </a:lnTo>
                <a:lnTo>
                  <a:pt x="562756" y="302512"/>
                </a:lnTo>
                <a:lnTo>
                  <a:pt x="555907" y="278709"/>
                </a:lnTo>
                <a:lnTo>
                  <a:pt x="548365" y="255894"/>
                </a:lnTo>
                <a:lnTo>
                  <a:pt x="540360" y="233740"/>
                </a:lnTo>
                <a:lnTo>
                  <a:pt x="532047" y="212026"/>
                </a:lnTo>
                <a:lnTo>
                  <a:pt x="522536" y="192588"/>
                </a:lnTo>
                <a:lnTo>
                  <a:pt x="512227" y="174668"/>
                </a:lnTo>
                <a:lnTo>
                  <a:pt x="501385" y="157761"/>
                </a:lnTo>
                <a:lnTo>
                  <a:pt x="490188" y="141529"/>
                </a:lnTo>
                <a:lnTo>
                  <a:pt x="478755" y="125746"/>
                </a:lnTo>
                <a:lnTo>
                  <a:pt x="467164" y="110263"/>
                </a:lnTo>
                <a:lnTo>
                  <a:pt x="456461" y="96965"/>
                </a:lnTo>
                <a:lnTo>
                  <a:pt x="446348" y="85123"/>
                </a:lnTo>
                <a:lnTo>
                  <a:pt x="436630" y="74252"/>
                </a:lnTo>
                <a:lnTo>
                  <a:pt x="427175" y="65020"/>
                </a:lnTo>
                <a:lnTo>
                  <a:pt x="417894" y="56881"/>
                </a:lnTo>
                <a:lnTo>
                  <a:pt x="390405" y="346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36"/>
          <p:cNvSpPr/>
          <p:nvPr/>
        </p:nvSpPr>
        <p:spPr>
          <a:xfrm>
            <a:off x="8153400" y="5410200"/>
            <a:ext cx="651868" cy="539625"/>
          </a:xfrm>
          <a:custGeom>
            <a:avLst/>
            <a:gdLst/>
            <a:ahLst/>
            <a:cxnLst/>
            <a:rect l="0" t="0" r="0" b="0"/>
            <a:pathLst>
              <a:path w="651868" h="539625">
                <a:moveTo>
                  <a:pt x="0" y="312540"/>
                </a:moveTo>
                <a:lnTo>
                  <a:pt x="13303" y="339145"/>
                </a:lnTo>
                <a:lnTo>
                  <a:pt x="25990" y="355039"/>
                </a:lnTo>
                <a:lnTo>
                  <a:pt x="34040" y="366485"/>
                </a:lnTo>
                <a:lnTo>
                  <a:pt x="41918" y="379180"/>
                </a:lnTo>
                <a:lnTo>
                  <a:pt x="52033" y="394743"/>
                </a:lnTo>
                <a:lnTo>
                  <a:pt x="60499" y="408936"/>
                </a:lnTo>
                <a:lnTo>
                  <a:pt x="67568" y="422851"/>
                </a:lnTo>
                <a:lnTo>
                  <a:pt x="74016" y="438958"/>
                </a:lnTo>
                <a:lnTo>
                  <a:pt x="82837" y="453392"/>
                </a:lnTo>
                <a:lnTo>
                  <a:pt x="92378" y="467414"/>
                </a:lnTo>
                <a:lnTo>
                  <a:pt x="99926" y="483568"/>
                </a:lnTo>
                <a:lnTo>
                  <a:pt x="106589" y="498024"/>
                </a:lnTo>
                <a:lnTo>
                  <a:pt x="115918" y="514672"/>
                </a:lnTo>
                <a:lnTo>
                  <a:pt x="120973" y="522431"/>
                </a:lnTo>
                <a:lnTo>
                  <a:pt x="123219" y="529186"/>
                </a:lnTo>
                <a:lnTo>
                  <a:pt x="124483" y="538568"/>
                </a:lnTo>
                <a:lnTo>
                  <a:pt x="125653" y="539624"/>
                </a:lnTo>
                <a:lnTo>
                  <a:pt x="127425" y="539335"/>
                </a:lnTo>
                <a:lnTo>
                  <a:pt x="129598" y="538151"/>
                </a:lnTo>
                <a:lnTo>
                  <a:pt x="131048" y="536369"/>
                </a:lnTo>
                <a:lnTo>
                  <a:pt x="132014" y="534188"/>
                </a:lnTo>
                <a:lnTo>
                  <a:pt x="132657" y="531743"/>
                </a:lnTo>
                <a:lnTo>
                  <a:pt x="136019" y="526380"/>
                </a:lnTo>
                <a:lnTo>
                  <a:pt x="138305" y="523561"/>
                </a:lnTo>
                <a:lnTo>
                  <a:pt x="143489" y="512491"/>
                </a:lnTo>
                <a:lnTo>
                  <a:pt x="149102" y="497649"/>
                </a:lnTo>
                <a:lnTo>
                  <a:pt x="154902" y="481131"/>
                </a:lnTo>
                <a:lnTo>
                  <a:pt x="158831" y="471566"/>
                </a:lnTo>
                <a:lnTo>
                  <a:pt x="163434" y="461221"/>
                </a:lnTo>
                <a:lnTo>
                  <a:pt x="168487" y="450356"/>
                </a:lnTo>
                <a:lnTo>
                  <a:pt x="174833" y="438152"/>
                </a:lnTo>
                <a:lnTo>
                  <a:pt x="189821" y="411362"/>
                </a:lnTo>
                <a:lnTo>
                  <a:pt x="214993" y="368389"/>
                </a:lnTo>
                <a:lnTo>
                  <a:pt x="224688" y="353741"/>
                </a:lnTo>
                <a:lnTo>
                  <a:pt x="235120" y="339015"/>
                </a:lnTo>
                <a:lnTo>
                  <a:pt x="246044" y="324237"/>
                </a:lnTo>
                <a:lnTo>
                  <a:pt x="258286" y="309423"/>
                </a:lnTo>
                <a:lnTo>
                  <a:pt x="271411" y="294587"/>
                </a:lnTo>
                <a:lnTo>
                  <a:pt x="285119" y="279736"/>
                </a:lnTo>
                <a:lnTo>
                  <a:pt x="298228" y="263881"/>
                </a:lnTo>
                <a:lnTo>
                  <a:pt x="310936" y="247358"/>
                </a:lnTo>
                <a:lnTo>
                  <a:pt x="323376" y="230390"/>
                </a:lnTo>
                <a:lnTo>
                  <a:pt x="336631" y="214117"/>
                </a:lnTo>
                <a:lnTo>
                  <a:pt x="350428" y="198307"/>
                </a:lnTo>
                <a:lnTo>
                  <a:pt x="364587" y="182807"/>
                </a:lnTo>
                <a:lnTo>
                  <a:pt x="378988" y="168504"/>
                </a:lnTo>
                <a:lnTo>
                  <a:pt x="393549" y="155000"/>
                </a:lnTo>
                <a:lnTo>
                  <a:pt x="408218" y="142029"/>
                </a:lnTo>
                <a:lnTo>
                  <a:pt x="423949" y="129413"/>
                </a:lnTo>
                <a:lnTo>
                  <a:pt x="440391" y="117033"/>
                </a:lnTo>
                <a:lnTo>
                  <a:pt x="500072" y="73389"/>
                </a:lnTo>
                <a:lnTo>
                  <a:pt x="513959" y="63809"/>
                </a:lnTo>
                <a:lnTo>
                  <a:pt x="528179" y="54446"/>
                </a:lnTo>
                <a:lnTo>
                  <a:pt x="577164" y="22772"/>
                </a:lnTo>
                <a:lnTo>
                  <a:pt x="596838" y="15082"/>
                </a:lnTo>
                <a:lnTo>
                  <a:pt x="614511" y="10672"/>
                </a:lnTo>
                <a:lnTo>
                  <a:pt x="634625" y="3604"/>
                </a:lnTo>
                <a:lnTo>
                  <a:pt x="65186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4084439" y="6479554"/>
            <a:ext cx="2646" cy="1"/>
          </a:xfrm>
          <a:custGeom>
            <a:avLst/>
            <a:gdLst/>
            <a:ahLst/>
            <a:cxnLst/>
            <a:rect l="0" t="0" r="0" b="0"/>
            <a:pathLst>
              <a:path w="2646" h="1">
                <a:moveTo>
                  <a:pt x="0" y="0"/>
                </a:moveTo>
                <a:lnTo>
                  <a:pt x="2645" y="0"/>
                </a:lnTo>
                <a:close/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/>
      <p:bldP spid="31749" grpId="0"/>
      <p:bldP spid="31750" grpId="0" animBg="1"/>
      <p:bldP spid="31751" grpId="0"/>
      <p:bldP spid="23" grpId="0" animBg="1"/>
      <p:bldP spid="24" grpId="0" animBg="1"/>
      <p:bldP spid="25" grpId="0" animBg="1"/>
      <p:bldP spid="2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153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u="sng">
                <a:latin typeface="Century Gothic" pitchFamily="34" charset="0"/>
              </a:rPr>
              <a:t>Industrial Revolution 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609600" y="914400"/>
            <a:ext cx="8077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i="1">
                <a:latin typeface="Century Gothic" pitchFamily="34" charset="0"/>
              </a:rPr>
              <a:t>Lets look at a couple samples of how questions look on the OGT that will test your knowledge of the Industrial Revolution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304800" y="1676400"/>
            <a:ext cx="3886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0" y="1676400"/>
            <a:ext cx="4191000" cy="449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dirty="0"/>
              <a:t>The Industrial Revolution brought about major changes not only in cities, but in rural America as well. Before machines were used, one farmer could harvest about</a:t>
            </a:r>
          </a:p>
          <a:p>
            <a:r>
              <a:rPr lang="en-US" sz="1600" dirty="0"/>
              <a:t>7.5 acres of wheat per year. With machines, he could harvest wheat on 135 acres. Scientists also developed new kinds of wheat seeds that could survive northern</a:t>
            </a:r>
          </a:p>
          <a:p>
            <a:r>
              <a:rPr lang="en-US" sz="1600" dirty="0"/>
              <a:t>winters. These developments were examples of what was happening in many areas of agriculture.</a:t>
            </a:r>
          </a:p>
          <a:p>
            <a:endParaRPr lang="en-US" sz="1600" dirty="0"/>
          </a:p>
          <a:p>
            <a:r>
              <a:rPr lang="en-US" sz="1600" dirty="0"/>
              <a:t>Explain two additional ways farming</a:t>
            </a:r>
          </a:p>
          <a:p>
            <a:r>
              <a:rPr lang="en-US" sz="1600" dirty="0"/>
              <a:t>changed as a result of the Industrial</a:t>
            </a:r>
          </a:p>
          <a:p>
            <a:r>
              <a:rPr lang="en-US" sz="1600" dirty="0"/>
              <a:t>Revolution. </a:t>
            </a:r>
          </a:p>
          <a:p>
            <a:endParaRPr lang="en-US" sz="1600" dirty="0"/>
          </a:p>
          <a:p>
            <a:r>
              <a:rPr lang="en-US" sz="1600" dirty="0"/>
              <a:t>Write your answer in the</a:t>
            </a:r>
          </a:p>
          <a:p>
            <a:r>
              <a:rPr lang="en-US" sz="1600" b="1" dirty="0"/>
              <a:t>Answer Document</a:t>
            </a:r>
            <a:r>
              <a:rPr lang="en-US" sz="1600" dirty="0"/>
              <a:t>. (2 points)</a:t>
            </a:r>
          </a:p>
        </p:txBody>
      </p:sp>
      <p:sp>
        <p:nvSpPr>
          <p:cNvPr id="28678" name="AutoShape 6"/>
          <p:cNvSpPr>
            <a:spLocks noChangeArrowheads="1"/>
          </p:cNvSpPr>
          <p:nvPr/>
        </p:nvSpPr>
        <p:spPr bwMode="auto">
          <a:xfrm>
            <a:off x="4267200" y="3276600"/>
            <a:ext cx="762000" cy="9144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5334000" y="1822450"/>
            <a:ext cx="3429000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800100" lvl="1" indent="-342900" algn="ctr"/>
            <a:r>
              <a:rPr lang="en-US" b="1" i="1" u="sng" dirty="0"/>
              <a:t>Potential Written Answer Examples</a:t>
            </a:r>
          </a:p>
          <a:p>
            <a:pPr marL="800100" lvl="1" indent="-342900" algn="ctr"/>
            <a:endParaRPr lang="en-US" b="1" i="1" u="sng" dirty="0"/>
          </a:p>
          <a:p>
            <a:pPr marL="800100" lvl="1" indent="-342900"/>
            <a:r>
              <a:rPr lang="en-US" dirty="0"/>
              <a:t>• American farms could be bigger;</a:t>
            </a:r>
          </a:p>
          <a:p>
            <a:pPr marL="800100" lvl="1" indent="-342900"/>
            <a:r>
              <a:rPr lang="en-US" dirty="0"/>
              <a:t>• they could produce much more food;</a:t>
            </a:r>
          </a:p>
          <a:p>
            <a:pPr marL="800100" lvl="1" indent="-342900"/>
            <a:r>
              <a:rPr lang="en-US" dirty="0"/>
              <a:t>• they could be profitable;</a:t>
            </a:r>
          </a:p>
          <a:p>
            <a:pPr marL="800100" lvl="1" indent="-342900"/>
            <a:r>
              <a:rPr lang="en-US" dirty="0"/>
              <a:t>• they could require less labor;</a:t>
            </a:r>
          </a:p>
          <a:p>
            <a:pPr marL="800100" lvl="1" indent="-342900"/>
            <a:r>
              <a:rPr lang="en-US" dirty="0"/>
              <a:t>• farming was less time-consuming;</a:t>
            </a:r>
          </a:p>
          <a:p>
            <a:pPr marL="800100" lvl="1" indent="-342900"/>
            <a:r>
              <a:rPr lang="en-US" dirty="0"/>
              <a:t>• farming was expandable into new regions;</a:t>
            </a:r>
          </a:p>
          <a:p>
            <a:pPr marL="800100" lvl="1" indent="-342900"/>
            <a:r>
              <a:rPr lang="en-US" dirty="0"/>
              <a:t>• farming was subject to overproduction;</a:t>
            </a:r>
          </a:p>
          <a:p>
            <a:pPr marL="800100" lvl="1" indent="-342900"/>
            <a:r>
              <a:rPr lang="en-US" dirty="0"/>
              <a:t>• farming was subject to lower prices for crops;</a:t>
            </a:r>
          </a:p>
          <a:p>
            <a:pPr marL="342900" indent="-342900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86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86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86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86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286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286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8" dur="1" fill="hold"/>
                                        <p:tgtEl>
                                          <p:spTgt spid="286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1" dur="1" fill="hold"/>
                                        <p:tgtEl>
                                          <p:spTgt spid="286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4" dur="1" fill="hold"/>
                                        <p:tgtEl>
                                          <p:spTgt spid="286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0" y="152400"/>
            <a:ext cx="9144000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u="sng">
                <a:latin typeface="Gloucester MT Extra Condensed" pitchFamily="18" charset="0"/>
              </a:rPr>
              <a:t>The Industrial Revolution Begins in England and the United States</a:t>
            </a:r>
          </a:p>
          <a:p>
            <a:pPr algn="ctr">
              <a:spcBef>
                <a:spcPct val="50000"/>
              </a:spcBef>
            </a:pPr>
            <a:r>
              <a:rPr lang="en-US" sz="2000" i="1">
                <a:latin typeface="Century Gothic" pitchFamily="34" charset="0"/>
              </a:rPr>
              <a:t>**The Industrial Revolution began in </a:t>
            </a:r>
            <a:r>
              <a:rPr lang="en-US" sz="2000" b="1" i="1">
                <a:latin typeface="Century Gothic" pitchFamily="34" charset="0"/>
              </a:rPr>
              <a:t>Great Britain in 1780</a:t>
            </a:r>
            <a:r>
              <a:rPr lang="en-US" sz="2000" i="1">
                <a:latin typeface="Century Gothic" pitchFamily="34" charset="0"/>
              </a:rPr>
              <a:t>  and in </a:t>
            </a:r>
            <a:r>
              <a:rPr lang="en-US" sz="2000" b="1" i="1">
                <a:latin typeface="Century Gothic" pitchFamily="34" charset="0"/>
              </a:rPr>
              <a:t>the U.S. in the 1860s</a:t>
            </a:r>
            <a:r>
              <a:rPr lang="en-US" sz="2000" i="1">
                <a:latin typeface="Century Gothic" pitchFamily="34" charset="0"/>
              </a:rPr>
              <a:t> for a number of reasons….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0" y="1752600"/>
            <a:ext cx="35052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Century Gothic" pitchFamily="34" charset="0"/>
              </a:rPr>
              <a:t>*1.  </a:t>
            </a:r>
            <a:r>
              <a:rPr lang="en-US" sz="1600" b="1" i="1">
                <a:latin typeface="Century Gothic" pitchFamily="34" charset="0"/>
              </a:rPr>
              <a:t>Improved Farming methods increased the supply of food which actually drove food prices down.</a:t>
            </a:r>
            <a:r>
              <a:rPr lang="en-US" sz="1600">
                <a:latin typeface="Century Gothic" pitchFamily="34" charset="0"/>
              </a:rPr>
              <a:t>  The extra money people had to spend led  them to buy more manufactured goods.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0" y="4419600"/>
            <a:ext cx="35052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latin typeface="Century Gothic" pitchFamily="34" charset="0"/>
              </a:rPr>
              <a:t>*2.  Both nations had a large supply of </a:t>
            </a:r>
            <a:r>
              <a:rPr lang="en-US" b="1" i="1" u="sng">
                <a:latin typeface="Century Gothic" pitchFamily="34" charset="0"/>
              </a:rPr>
              <a:t>CAPITAL</a:t>
            </a:r>
            <a:r>
              <a:rPr lang="en-US" b="1" i="1" u="sng">
                <a:latin typeface="Century Gothic" pitchFamily="34" charset="0"/>
                <a:sym typeface="Wingdings" pitchFamily="2" charset="2"/>
              </a:rPr>
              <a:t></a:t>
            </a:r>
            <a:r>
              <a:rPr lang="en-US" i="1">
                <a:latin typeface="Century Gothic" pitchFamily="34" charset="0"/>
                <a:sym typeface="Wingdings" pitchFamily="2" charset="2"/>
              </a:rPr>
              <a:t>money to invest….and a large number of </a:t>
            </a:r>
            <a:r>
              <a:rPr lang="en-US" b="1" i="1" u="sng">
                <a:latin typeface="Century Gothic" pitchFamily="34" charset="0"/>
                <a:sym typeface="Wingdings" pitchFamily="2" charset="2"/>
              </a:rPr>
              <a:t>ENTREPRENEURS</a:t>
            </a:r>
            <a:r>
              <a:rPr lang="en-US" i="1">
                <a:latin typeface="Century Gothic" pitchFamily="34" charset="0"/>
                <a:sym typeface="Wingdings" pitchFamily="2" charset="2"/>
              </a:rPr>
              <a:t> were looking for ways to invest their money and make a profit.</a:t>
            </a:r>
            <a:endParaRPr lang="en-US" i="1">
              <a:latin typeface="Century Gothic" pitchFamily="34" charset="0"/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5638800" y="1676400"/>
            <a:ext cx="35052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Century Gothic" pitchFamily="34" charset="0"/>
              </a:rPr>
              <a:t>*</a:t>
            </a:r>
            <a:r>
              <a:rPr lang="en-US" sz="2000" i="1">
                <a:latin typeface="Century Gothic" pitchFamily="34" charset="0"/>
              </a:rPr>
              <a:t>3.  Britain had a huge supply of natural resources and a large number of markets to sell their goods.</a:t>
            </a:r>
            <a:endParaRPr lang="en-US" sz="2000">
              <a:latin typeface="Century Gothic" pitchFamily="34" charset="0"/>
            </a:endParaRP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5334000" y="4191000"/>
            <a:ext cx="3810000" cy="217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>
                <a:latin typeface="Century Gothic" pitchFamily="34" charset="0"/>
              </a:rPr>
              <a:t>*4.  Because  of falling crop prices,  farming became less profitable.  Farmers fled to urban areas looking for work where they could make more money. (factories)!!!!!!!!!!!!!!!!!!!!!!!!!!!!!!!!!!</a:t>
            </a:r>
          </a:p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14342" name="Picture 8" descr="\\OLDFORT\SYS\APPS\Publisher2k\PFiles\MSOffice\Clipart\standard\stddir1\bd05168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2590800"/>
            <a:ext cx="1676400" cy="2133600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utoUpdateAnimBg="0"/>
      <p:bldP spid="2051" grpId="0" autoUpdateAnimBg="0"/>
      <p:bldP spid="2052" grpId="0" autoUpdateAnimBg="0"/>
      <p:bldP spid="2053" grpId="0" autoUpdateAnimBg="0"/>
      <p:bldP spid="2055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 u="sng">
                <a:latin typeface="Gloucester MT Extra Condensed" pitchFamily="18" charset="0"/>
              </a:rPr>
              <a:t>The Social Impact of Industry in Europe and United States</a:t>
            </a:r>
          </a:p>
        </p:txBody>
      </p:sp>
      <p:sp>
        <p:nvSpPr>
          <p:cNvPr id="15362" name="Text Box 3"/>
          <p:cNvSpPr txBox="1">
            <a:spLocks noChangeArrowheads="1"/>
          </p:cNvSpPr>
          <p:nvPr/>
        </p:nvSpPr>
        <p:spPr bwMode="auto">
          <a:xfrm>
            <a:off x="4648200" y="1143000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0" y="914400"/>
            <a:ext cx="43434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 i="1">
                <a:latin typeface="Century Gothic" pitchFamily="34" charset="0"/>
              </a:rPr>
              <a:t>**The Industrial Revolution created growth in cities and created TWO NEW SOCIAL CLASSES</a:t>
            </a:r>
            <a:r>
              <a:rPr lang="en-US" sz="1600" b="1" i="1">
                <a:latin typeface="Century Gothic" pitchFamily="34" charset="0"/>
                <a:sym typeface="Wingdings" pitchFamily="2" charset="2"/>
              </a:rPr>
              <a:t>THE MIDDLE AND THE WORKING CLASSES</a:t>
            </a:r>
            <a:endParaRPr lang="en-US" sz="1600" b="1" i="1">
              <a:latin typeface="Century Gothic" pitchFamily="34" charset="0"/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381000" y="2209800"/>
            <a:ext cx="4114800" cy="217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Century Gothic" pitchFamily="34" charset="0"/>
              </a:rPr>
              <a:t>-Europe’s population doubled between 1750 and 1850 to 266 million…..BIG REASON</a:t>
            </a:r>
            <a:r>
              <a:rPr lang="en-US">
                <a:latin typeface="Century Gothic" pitchFamily="34" charset="0"/>
                <a:sym typeface="Wingdings" pitchFamily="2" charset="2"/>
              </a:rPr>
              <a:t>  Decline in death due to disease!</a:t>
            </a:r>
          </a:p>
          <a:p>
            <a:pPr algn="ctr">
              <a:spcBef>
                <a:spcPct val="50000"/>
              </a:spcBef>
            </a:pPr>
            <a:r>
              <a:rPr lang="en-US">
                <a:latin typeface="Century Gothic" pitchFamily="34" charset="0"/>
                <a:sym typeface="Wingdings" pitchFamily="2" charset="2"/>
              </a:rPr>
              <a:t>-The U.S. population tripled from 1865-to 1900…BIG REASON:  Immigrants coming from Europe!</a:t>
            </a:r>
            <a:endParaRPr lang="en-US">
              <a:latin typeface="Century Gothic" pitchFamily="34" charset="0"/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228600" y="4495800"/>
            <a:ext cx="38862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Century Gothic" pitchFamily="34" charset="0"/>
              </a:rPr>
              <a:t>-Cities became home to most industries….forcing people to move from the country to the cities to find work.  Ex:  London’s population rose from 1 million in 1800 to 2.5 million by 1850.</a:t>
            </a:r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4419600" y="5029200"/>
            <a:ext cx="990600" cy="12192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5562600" y="4327525"/>
            <a:ext cx="3352800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-</a:t>
            </a:r>
            <a:r>
              <a:rPr lang="en-US">
                <a:latin typeface="Century Gothic" pitchFamily="34" charset="0"/>
              </a:rPr>
              <a:t>Many city dwellers lived in miserable conditions….pollution from factories, overcrowding, lack of sanitation, and violence were the hard consequences of so many people cramming into such confined areas!</a:t>
            </a:r>
          </a:p>
        </p:txBody>
      </p:sp>
      <p:pic>
        <p:nvPicPr>
          <p:cNvPr id="6153" name="Picture 9" descr="driv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066800"/>
            <a:ext cx="3276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utoUpdateAnimBg="0"/>
      <p:bldP spid="6148" grpId="0" autoUpdateAnimBg="0"/>
      <p:bldP spid="6149" grpId="0" autoUpdateAnimBg="0"/>
      <p:bldP spid="6150" grpId="0" autoUpdateAnimBg="0"/>
      <p:bldP spid="6151" grpId="0" animBg="1"/>
      <p:bldP spid="6152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 u="sng">
                <a:latin typeface="Gloucester MT Extra Condensed" pitchFamily="18" charset="0"/>
              </a:rPr>
              <a:t>Impact of Industry on WORKING CONDITIONS in Europe and the United States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457200" y="1524000"/>
            <a:ext cx="82296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u="sng">
                <a:latin typeface="Century Gothic" pitchFamily="34" charset="0"/>
              </a:rPr>
              <a:t>Industrial workers faced horrible working conditions…because factory owners were looking to increase their profits by spending as little as possible on their labor!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0" y="3886200"/>
            <a:ext cx="396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-12 to 16 hour work days, 6 days a week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0" y="2590800"/>
            <a:ext cx="3581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-There was no such thing as job security and there was no minimum wage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0" y="4940300"/>
            <a:ext cx="3810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-Safety Concerns in factories</a:t>
            </a:r>
            <a:r>
              <a:rPr lang="en-US">
                <a:sym typeface="Wingdings" pitchFamily="2" charset="2"/>
              </a:rPr>
              <a:t>100+ degree temperatures, loss of limbs and fingers operating machines, etc.</a:t>
            </a:r>
            <a:endParaRPr lang="en-US"/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4267200" y="2590800"/>
            <a:ext cx="3810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-Women worked in textile factories where they were paid half the wages of men</a:t>
            </a:r>
          </a:p>
          <a:p>
            <a:pPr algn="ctr">
              <a:spcBef>
                <a:spcPct val="50000"/>
              </a:spcBef>
            </a:pPr>
            <a:r>
              <a:rPr lang="en-US" sz="2600" b="1" i="1"/>
              <a:t>**By 1830 2/3 of England’s Industrial workforce were WOMEN AND CHILDREN!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4724400" y="5670550"/>
            <a:ext cx="2895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These problems led to to people calling for drastic change!!</a:t>
            </a:r>
          </a:p>
        </p:txBody>
      </p:sp>
      <p:sp>
        <p:nvSpPr>
          <p:cNvPr id="8202" name="AutoShape 10"/>
          <p:cNvSpPr>
            <a:spLocks noChangeArrowheads="1"/>
          </p:cNvSpPr>
          <p:nvPr/>
        </p:nvSpPr>
        <p:spPr bwMode="auto">
          <a:xfrm>
            <a:off x="7772400" y="5410200"/>
            <a:ext cx="990600" cy="10668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utoUpdateAnimBg="0"/>
      <p:bldP spid="8195" grpId="0" autoUpdateAnimBg="0"/>
      <p:bldP spid="8196" grpId="0" autoUpdateAnimBg="0"/>
      <p:bldP spid="8197" grpId="0" autoUpdateAnimBg="0"/>
      <p:bldP spid="8198" grpId="0" autoUpdateAnimBg="0"/>
      <p:bldP spid="8199" grpId="0" autoUpdateAnimBg="0"/>
      <p:bldP spid="8201" grpId="0" autoUpdateAnimBg="0"/>
      <p:bldP spid="820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 u="sng">
                <a:latin typeface="Gloucester MT Extra Condensed" pitchFamily="18" charset="0"/>
              </a:rPr>
              <a:t>Problems with the Industrial Revolution in the United States</a:t>
            </a:r>
          </a:p>
          <a:p>
            <a:pPr algn="ctr">
              <a:spcBef>
                <a:spcPct val="50000"/>
              </a:spcBef>
            </a:pPr>
            <a:r>
              <a:rPr lang="en-US"/>
              <a:t>-Many American business men during  the late 19</a:t>
            </a:r>
            <a:r>
              <a:rPr lang="en-US" baseline="30000"/>
              <a:t>th</a:t>
            </a:r>
            <a:r>
              <a:rPr lang="en-US"/>
              <a:t> Century (late 1800s) wanted to be able to run their businesses as they wanted.</a:t>
            </a:r>
          </a:p>
        </p:txBody>
      </p:sp>
      <p:sp>
        <p:nvSpPr>
          <p:cNvPr id="17410" name="Text Box 3"/>
          <p:cNvSpPr txBox="1">
            <a:spLocks noChangeArrowheads="1"/>
          </p:cNvSpPr>
          <p:nvPr/>
        </p:nvSpPr>
        <p:spPr bwMode="auto">
          <a:xfrm>
            <a:off x="0" y="762000"/>
            <a:ext cx="868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228600" y="1752600"/>
            <a:ext cx="3733800" cy="423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 u="sng"/>
              <a:t>**Laissez-Faire</a:t>
            </a:r>
            <a:r>
              <a:rPr lang="en-US" b="1" i="1">
                <a:sym typeface="Wingdings" pitchFamily="2" charset="2"/>
              </a:rPr>
              <a:t> the belief that government should not interfere with the economy.</a:t>
            </a:r>
          </a:p>
          <a:p>
            <a:pPr algn="ctr">
              <a:spcBef>
                <a:spcPct val="50000"/>
              </a:spcBef>
            </a:pPr>
            <a:r>
              <a:rPr lang="en-US" sz="2000" b="1" i="1">
                <a:sym typeface="Wingdings" pitchFamily="2" charset="2"/>
              </a:rPr>
              <a:t>  ~this means government should not tax, raise tariffs, set prices, set wages, or make any action that would effect business in any way!</a:t>
            </a:r>
          </a:p>
          <a:p>
            <a:pPr algn="ctr">
              <a:spcBef>
                <a:spcPct val="50000"/>
              </a:spcBef>
            </a:pPr>
            <a:r>
              <a:rPr lang="en-US" sz="2000" b="1" i="1" u="sng">
                <a:sym typeface="Wingdings" pitchFamily="2" charset="2"/>
              </a:rPr>
              <a:t>***~They believed supply and demand should regulate prices and wages.  The greater the supply the lower the cost, etc.</a:t>
            </a:r>
            <a:endParaRPr lang="en-US" sz="2000" b="1" i="1" u="sng"/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4800600" y="4724400"/>
            <a:ext cx="37338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-Wealthy citizens began to invest their capital (money) to begin businesses because of the growth of manufacturing and railroads!</a:t>
            </a:r>
          </a:p>
        </p:txBody>
      </p:sp>
      <p:pic>
        <p:nvPicPr>
          <p:cNvPr id="25606" name="Picture 6" descr="\\OLDFORT\SYS\APPS\Publisher2k\PFiles\MSOffice\Clipart\standard\stddir1\bd04905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1371600"/>
            <a:ext cx="4524375" cy="289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utoUpdateAnimBg="0"/>
      <p:bldP spid="25604" grpId="0" autoUpdateAnimBg="0"/>
      <p:bldP spid="25605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 u="sng">
                <a:latin typeface="Gloucester MT Extra Condensed" pitchFamily="18" charset="0"/>
              </a:rPr>
              <a:t>Speaking of Crime…..Corruption in American Big Business</a:t>
            </a: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0" y="2514600"/>
            <a:ext cx="3276600" cy="297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100" b="1" i="1" u="sng"/>
              <a:t>*Monopoly</a:t>
            </a:r>
            <a:r>
              <a:rPr lang="en-US" sz="2100" b="1" i="1" u="sng">
                <a:sym typeface="Wingdings" pitchFamily="2" charset="2"/>
              </a:rPr>
              <a:t></a:t>
            </a:r>
            <a:r>
              <a:rPr lang="en-US" sz="2100" b="1" i="1">
                <a:sym typeface="Wingdings" pitchFamily="2" charset="2"/>
              </a:rPr>
              <a:t>  one company gains control of an entire market…such as the oil market. MONOPOLIES ELIMINATE COMPETITION FOR YOUR CONSUMER DOLLARS!</a:t>
            </a:r>
            <a:endParaRPr lang="en-US" sz="2100" b="1" i="1" u="sng"/>
          </a:p>
        </p:txBody>
      </p:sp>
      <p:sp>
        <p:nvSpPr>
          <p:cNvPr id="36868" name="AutoShape 4"/>
          <p:cNvSpPr>
            <a:spLocks noChangeArrowheads="1"/>
          </p:cNvSpPr>
          <p:nvPr/>
        </p:nvSpPr>
        <p:spPr bwMode="auto">
          <a:xfrm>
            <a:off x="3505200" y="5334000"/>
            <a:ext cx="1524000" cy="1066800"/>
          </a:xfrm>
          <a:prstGeom prst="rightArrow">
            <a:avLst>
              <a:gd name="adj1" fmla="val 50000"/>
              <a:gd name="adj2" fmla="val 3571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5257800" y="4648200"/>
            <a:ext cx="373380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100"/>
              <a:t>By 1890 many states began to pass laws making it illegal for companies to form monopolies…but that did not stop companies from finding ways around the law!</a:t>
            </a:r>
          </a:p>
        </p:txBody>
      </p:sp>
      <p:pic>
        <p:nvPicPr>
          <p:cNvPr id="36870" name="Picture 6" descr="E:\Letters\th_Monopoly-M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1066800"/>
            <a:ext cx="45847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autoUpdateAnimBg="0"/>
      <p:bldP spid="36867" grpId="0" autoUpdateAnimBg="0"/>
      <p:bldP spid="36868" grpId="0" animBg="1"/>
      <p:bldP spid="36869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16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 u="sng">
                <a:latin typeface="Gloucester MT Extra Condensed" pitchFamily="18" charset="0"/>
              </a:rPr>
              <a:t>Speaking of Crime…..Corruption in American Big Business</a:t>
            </a:r>
          </a:p>
          <a:p>
            <a:pPr algn="ctr">
              <a:spcBef>
                <a:spcPct val="50000"/>
              </a:spcBef>
            </a:pPr>
            <a:r>
              <a:rPr lang="en-US"/>
              <a:t>In 1882 Standard Oil became the first company to form a trust in the United States.</a:t>
            </a:r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2819400" y="1905000"/>
            <a:ext cx="3962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i="1" u="sng"/>
              <a:t>**Trust</a:t>
            </a:r>
            <a:r>
              <a:rPr lang="en-US" b="1" i="1" u="sng">
                <a:sym typeface="Wingdings" pitchFamily="2" charset="2"/>
              </a:rPr>
              <a:t></a:t>
            </a:r>
            <a:r>
              <a:rPr lang="en-US" b="1" i="1">
                <a:sym typeface="Wingdings" pitchFamily="2" charset="2"/>
              </a:rPr>
              <a:t>  A trust allows a person to manage another person’s property. </a:t>
            </a:r>
            <a:endParaRPr lang="en-US" b="1" i="1" u="sng"/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1981200" y="3581400"/>
            <a:ext cx="556260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So how does a trust all businesses to merge without violating monopoly laws?</a:t>
            </a:r>
          </a:p>
          <a:p>
            <a:pPr algn="ctr">
              <a:spcBef>
                <a:spcPct val="50000"/>
              </a:spcBef>
            </a:pPr>
            <a:r>
              <a:rPr lang="en-US" sz="2000">
                <a:sym typeface="Wingdings" pitchFamily="2" charset="2"/>
              </a:rPr>
              <a:t>Different companies who sell the same type of product could all hire the same MANAGER to run their companies.  The manager could then work to run the companies like a monopoly by setting the prices each charges for their good exactly the same!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 autoUpdateAnimBg="0"/>
      <p:bldP spid="37891" grpId="0" autoUpdateAnimBg="0"/>
      <p:bldP spid="37892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 u="sng">
                <a:latin typeface="Gloucester MT Extra Condensed" pitchFamily="18" charset="0"/>
              </a:rPr>
              <a:t>More Big Business Abuse</a:t>
            </a:r>
            <a:r>
              <a:rPr lang="en-US" sz="4000" b="1" u="sng">
                <a:latin typeface="Gloucester MT Extra Condensed" pitchFamily="18" charset="0"/>
                <a:sym typeface="Wingdings" pitchFamily="2" charset="2"/>
              </a:rPr>
              <a:t>How Were Employees Treated?</a:t>
            </a:r>
            <a:endParaRPr lang="en-US" sz="4000" b="1" u="sng">
              <a:latin typeface="Gloucester MT Extra Condensed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en-US" sz="2000"/>
              <a:t>Between 1865 and 1897 the United States experienced </a:t>
            </a:r>
            <a:r>
              <a:rPr lang="en-US" sz="2000" b="1" i="1" u="sng"/>
              <a:t>DEFLATION which is a rise in the value of paper money.</a:t>
            </a:r>
            <a:r>
              <a:rPr lang="en-US" sz="2000"/>
              <a:t>  Deflation caused prices to fall for consumer goods.  Companies responded by cutting worker wages.  Workers felt they were being paid less to do the same amount of work.</a:t>
            </a: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0" y="2438400"/>
            <a:ext cx="3962400" cy="421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>
              <a:spcBef>
                <a:spcPct val="50000"/>
              </a:spcBef>
            </a:pPr>
            <a:r>
              <a:rPr lang="en-US"/>
              <a:t>Workers across the U.S. began to strike back by forming 2 types of labor unions!</a:t>
            </a:r>
          </a:p>
          <a:p>
            <a:pPr marL="457200" indent="-457200" algn="ctr">
              <a:spcBef>
                <a:spcPct val="50000"/>
              </a:spcBef>
              <a:buFontTx/>
              <a:buAutoNum type="arabicPeriod"/>
            </a:pPr>
            <a:r>
              <a:rPr lang="en-US" b="1" i="1" u="sng"/>
              <a:t>**Trade Unions</a:t>
            </a:r>
            <a:r>
              <a:rPr lang="en-US" b="1" i="1" u="sng">
                <a:sym typeface="Wingdings" pitchFamily="2" charset="2"/>
              </a:rPr>
              <a:t></a:t>
            </a:r>
            <a:r>
              <a:rPr lang="en-US" b="1" i="1">
                <a:sym typeface="Wingdings" pitchFamily="2" charset="2"/>
              </a:rPr>
              <a:t>  unions that were only open to workers with a skilled trade.  </a:t>
            </a:r>
            <a:r>
              <a:rPr lang="en-US" b="1">
                <a:sym typeface="Wingdings" pitchFamily="2" charset="2"/>
              </a:rPr>
              <a:t>Examplebricklayers, carpenters, electricians, etc.</a:t>
            </a:r>
          </a:p>
          <a:p>
            <a:pPr marL="457200" indent="-457200" algn="ctr">
              <a:spcBef>
                <a:spcPct val="50000"/>
              </a:spcBef>
              <a:buFontTx/>
              <a:buAutoNum type="arabicPeriod"/>
            </a:pPr>
            <a:r>
              <a:rPr lang="en-US" b="1" i="1" u="sng"/>
              <a:t>**Industrial Unions</a:t>
            </a:r>
            <a:r>
              <a:rPr lang="en-US" b="1" i="1" u="sng">
                <a:sym typeface="Wingdings" pitchFamily="2" charset="2"/>
              </a:rPr>
              <a:t></a:t>
            </a:r>
            <a:r>
              <a:rPr lang="en-US" b="1" i="1">
                <a:sym typeface="Wingdings" pitchFamily="2" charset="2"/>
              </a:rPr>
              <a:t>  Unions that united all the common laborers within a specific industry.  EXAMPLEUnited Auto Workers is a union for any laborer that works in the auto industry.</a:t>
            </a:r>
            <a:endParaRPr lang="en-US" b="1" i="1" u="sng"/>
          </a:p>
        </p:txBody>
      </p:sp>
      <p:pic>
        <p:nvPicPr>
          <p:cNvPr id="38916" name="Picture 4" descr="labor-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2590800"/>
            <a:ext cx="36957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autoUpdateAnimBg="0"/>
      <p:bldP spid="38915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124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 u="sng">
                <a:latin typeface="Gloucester MT Extra Condensed" pitchFamily="18" charset="0"/>
              </a:rPr>
              <a:t>More Big Business Abuse</a:t>
            </a:r>
            <a:r>
              <a:rPr lang="en-US" sz="4000" b="1" u="sng">
                <a:latin typeface="Gloucester MT Extra Condensed" pitchFamily="18" charset="0"/>
                <a:sym typeface="Wingdings" pitchFamily="2" charset="2"/>
              </a:rPr>
              <a:t>How Were Employees Treated?</a:t>
            </a:r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0" y="685800"/>
            <a:ext cx="9144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i="1">
                <a:latin typeface="Century Gothic" pitchFamily="34" charset="0"/>
              </a:rPr>
              <a:t>In 1886 the 20 plus trade unions across the country merged to create a national labor union that would give workers a stronger voice and put pressure on government to protect workers as well.</a:t>
            </a:r>
            <a:r>
              <a:rPr lang="en-US" b="1" i="1">
                <a:latin typeface="Century Gothic" pitchFamily="34" charset="0"/>
                <a:sym typeface="Wingdings" pitchFamily="2" charset="2"/>
              </a:rPr>
              <a:t>American Federation of Labor (AFL)</a:t>
            </a:r>
            <a:endParaRPr lang="en-US" b="1" i="1">
              <a:latin typeface="Century Gothic" pitchFamily="34" charset="0"/>
            </a:endParaRPr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0" y="2057400"/>
            <a:ext cx="419100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Century Gothic" pitchFamily="34" charset="0"/>
              </a:rPr>
              <a:t>-A Labor Strike became a tool used by labor unions to force business leaders to give workers better benefits….why?  Every day in which workers did not work, companies lost millions of dollars</a:t>
            </a:r>
          </a:p>
          <a:p>
            <a:pPr algn="ctr">
              <a:spcBef>
                <a:spcPct val="50000"/>
              </a:spcBef>
            </a:pPr>
            <a:r>
              <a:rPr lang="en-US">
                <a:latin typeface="Century Gothic" pitchFamily="34" charset="0"/>
              </a:rPr>
              <a:t>MANY DISPUTES BETWEEN BUSINESS AND LABOR ENDED THROUGH A NEW LABOR PROCESS</a:t>
            </a:r>
          </a:p>
        </p:txBody>
      </p:sp>
      <p:sp>
        <p:nvSpPr>
          <p:cNvPr id="40965" name="AutoShape 5"/>
          <p:cNvSpPr>
            <a:spLocks noChangeArrowheads="1"/>
          </p:cNvSpPr>
          <p:nvPr/>
        </p:nvSpPr>
        <p:spPr bwMode="auto">
          <a:xfrm>
            <a:off x="304800" y="5257800"/>
            <a:ext cx="838200" cy="1371600"/>
          </a:xfrm>
          <a:prstGeom prst="curvedRightArrow">
            <a:avLst>
              <a:gd name="adj1" fmla="val 32727"/>
              <a:gd name="adj2" fmla="val 65455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1447800" y="5715000"/>
            <a:ext cx="7696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i="1" u="sng">
                <a:latin typeface="Century Gothic" pitchFamily="34" charset="0"/>
              </a:rPr>
              <a:t>**Arbitration</a:t>
            </a:r>
            <a:r>
              <a:rPr lang="en-US" b="1" i="1" u="sng">
                <a:latin typeface="Century Gothic" pitchFamily="34" charset="0"/>
                <a:sym typeface="Wingdings" pitchFamily="2" charset="2"/>
              </a:rPr>
              <a:t></a:t>
            </a:r>
            <a:r>
              <a:rPr lang="en-US" b="1" i="1">
                <a:latin typeface="Century Gothic" pitchFamily="34" charset="0"/>
                <a:sym typeface="Wingdings" pitchFamily="2" charset="2"/>
              </a:rPr>
              <a:t>  when both sides in a dispute allow an independent individual (arbitrator) to step in and enforce a settlement.  Both sides agree to abide by the decision of the arbitrator.</a:t>
            </a:r>
            <a:endParaRPr lang="en-US" b="1" i="1" u="sng">
              <a:latin typeface="Century Gothic" pitchFamily="34" charset="0"/>
            </a:endParaRPr>
          </a:p>
        </p:txBody>
      </p:sp>
      <p:pic>
        <p:nvPicPr>
          <p:cNvPr id="40967" name="Picture 7" descr="E:\Letters\arbeit24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133600"/>
            <a:ext cx="3921125" cy="351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autoUpdateAnimBg="0"/>
      <p:bldP spid="40963" grpId="0" autoUpdateAnimBg="0"/>
      <p:bldP spid="40964" grpId="0" autoUpdateAnimBg="0"/>
      <p:bldP spid="40965" grpId="0" animBg="1"/>
      <p:bldP spid="40966" grpId="0" autoUpdateAnimBg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1998</Words>
  <Application>Microsoft Office PowerPoint</Application>
  <PresentationFormat>On-screen Show (4:3)</PresentationFormat>
  <Paragraphs>158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Gloucester MT Extra Condensed</vt:lpstr>
      <vt:lpstr>Century Gothic</vt:lpstr>
      <vt:lpstr>Wingdings</vt:lpstr>
      <vt:lpstr>Times New Roman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Chad and Melisha</dc:creator>
  <cp:lastModifiedBy>ALSD</cp:lastModifiedBy>
  <cp:revision>36</cp:revision>
  <dcterms:created xsi:type="dcterms:W3CDTF">2011-01-06T22:27:45Z</dcterms:created>
  <dcterms:modified xsi:type="dcterms:W3CDTF">2011-01-12T14:43:15Z</dcterms:modified>
</cp:coreProperties>
</file>